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A1120-0478-46A3-9973-A8221E75FE8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2080AFC-77BA-4716-8384-503643C36F77}">
      <dgm:prSet phldrT="[Szöveg]"/>
      <dgm:spPr/>
      <dgm:t>
        <a:bodyPr/>
        <a:lstStyle/>
        <a:p>
          <a:r>
            <a:rPr lang="hu-HU" dirty="0" smtClean="0"/>
            <a:t>A herceg szolgálója</a:t>
          </a:r>
          <a:endParaRPr lang="hu-HU" dirty="0"/>
        </a:p>
      </dgm:t>
    </dgm:pt>
    <dgm:pt modelId="{5F69FD69-4E22-4AC4-A67F-9608A82995EF}" type="parTrans" cxnId="{6A068BB5-96C0-4141-BEE7-822B7C0794DA}">
      <dgm:prSet/>
      <dgm:spPr/>
      <dgm:t>
        <a:bodyPr/>
        <a:lstStyle/>
        <a:p>
          <a:endParaRPr lang="hu-HU"/>
        </a:p>
      </dgm:t>
    </dgm:pt>
    <dgm:pt modelId="{730F32A0-59BB-42A2-8DA1-0A60C3D07AA1}" type="sibTrans" cxnId="{6A068BB5-96C0-4141-BEE7-822B7C0794DA}">
      <dgm:prSet/>
      <dgm:spPr/>
      <dgm:t>
        <a:bodyPr/>
        <a:lstStyle/>
        <a:p>
          <a:endParaRPr lang="hu-HU"/>
        </a:p>
      </dgm:t>
    </dgm:pt>
    <dgm:pt modelId="{B16518B3-3736-402D-99D7-0591B0393468}">
      <dgm:prSet phldrT="[Szöveg]"/>
      <dgm:spPr/>
      <dgm:t>
        <a:bodyPr/>
        <a:lstStyle/>
        <a:p>
          <a:r>
            <a:rPr lang="hu-HU" dirty="0" smtClean="0"/>
            <a:t>Falusi parasztlegény</a:t>
          </a:r>
          <a:endParaRPr lang="hu-HU" dirty="0"/>
        </a:p>
      </dgm:t>
    </dgm:pt>
    <dgm:pt modelId="{3E3EF394-181C-47DD-94B7-679D993B3F73}" type="parTrans" cxnId="{AA48A065-E86C-4E78-BA2B-6E0AD6EDF93D}">
      <dgm:prSet/>
      <dgm:spPr/>
      <dgm:t>
        <a:bodyPr/>
        <a:lstStyle/>
        <a:p>
          <a:endParaRPr lang="hu-HU"/>
        </a:p>
      </dgm:t>
    </dgm:pt>
    <dgm:pt modelId="{62231423-7309-4774-BF24-72DD97CB54B5}" type="sibTrans" cxnId="{AA48A065-E86C-4E78-BA2B-6E0AD6EDF93D}">
      <dgm:prSet/>
      <dgm:spPr/>
      <dgm:t>
        <a:bodyPr/>
        <a:lstStyle/>
        <a:p>
          <a:endParaRPr lang="hu-HU"/>
        </a:p>
      </dgm:t>
    </dgm:pt>
    <dgm:pt modelId="{9EC7D769-980A-4E5F-A280-12A87921351E}">
      <dgm:prSet phldrT="[Szöveg]"/>
      <dgm:spPr/>
      <dgm:t>
        <a:bodyPr/>
        <a:lstStyle/>
        <a:p>
          <a:r>
            <a:rPr lang="hu-HU" dirty="0" smtClean="0"/>
            <a:t>A szerelem és az alkohol rabja</a:t>
          </a:r>
          <a:endParaRPr lang="hu-HU" dirty="0"/>
        </a:p>
      </dgm:t>
    </dgm:pt>
    <dgm:pt modelId="{3D764AD0-1C2F-41EC-9BB5-8A8084707E85}" type="parTrans" cxnId="{09F4C5A1-D32E-4D66-940B-71CBCCC12F27}">
      <dgm:prSet/>
      <dgm:spPr/>
      <dgm:t>
        <a:bodyPr/>
        <a:lstStyle/>
        <a:p>
          <a:endParaRPr lang="hu-HU"/>
        </a:p>
      </dgm:t>
    </dgm:pt>
    <dgm:pt modelId="{C671BEE2-2579-4CA2-AE72-95F6A5D1D585}" type="sibTrans" cxnId="{09F4C5A1-D32E-4D66-940B-71CBCCC12F27}">
      <dgm:prSet/>
      <dgm:spPr/>
      <dgm:t>
        <a:bodyPr/>
        <a:lstStyle/>
        <a:p>
          <a:endParaRPr lang="hu-HU"/>
        </a:p>
      </dgm:t>
    </dgm:pt>
    <dgm:pt modelId="{DCA3552C-63A0-4268-9C08-BA1A4AED50FC}">
      <dgm:prSet phldrT="[Szöveg]"/>
      <dgm:spPr/>
      <dgm:t>
        <a:bodyPr/>
        <a:lstStyle/>
        <a:p>
          <a:r>
            <a:rPr lang="hu-HU" dirty="0" smtClean="0"/>
            <a:t>Nem a pénz vagy a hatalom hajtja</a:t>
          </a:r>
          <a:endParaRPr lang="hu-HU" dirty="0"/>
        </a:p>
      </dgm:t>
    </dgm:pt>
    <dgm:pt modelId="{4B05C292-40F0-4560-BBEB-7E828B90B1E0}" type="parTrans" cxnId="{89BA752A-445B-456F-BC16-B333F7F0D63E}">
      <dgm:prSet/>
      <dgm:spPr/>
      <dgm:t>
        <a:bodyPr/>
        <a:lstStyle/>
        <a:p>
          <a:endParaRPr lang="hu-HU"/>
        </a:p>
      </dgm:t>
    </dgm:pt>
    <dgm:pt modelId="{F1097663-97D0-4E10-BBDD-44E85659B58F}" type="sibTrans" cxnId="{89BA752A-445B-456F-BC16-B333F7F0D63E}">
      <dgm:prSet/>
      <dgm:spPr/>
      <dgm:t>
        <a:bodyPr/>
        <a:lstStyle/>
        <a:p>
          <a:endParaRPr lang="hu-HU"/>
        </a:p>
      </dgm:t>
    </dgm:pt>
    <dgm:pt modelId="{3D392A1A-1915-442B-BA95-A88B30960D2A}">
      <dgm:prSet phldrT="[Szöveg]"/>
      <dgm:spPr/>
      <dgm:t>
        <a:bodyPr/>
        <a:lstStyle/>
        <a:p>
          <a:r>
            <a:rPr lang="hu-HU" dirty="0" smtClean="0"/>
            <a:t>Realista képet állít </a:t>
          </a:r>
          <a:endParaRPr lang="hu-HU" dirty="0"/>
        </a:p>
      </dgm:t>
    </dgm:pt>
    <dgm:pt modelId="{0A2C638B-C7BA-4901-8096-04835FD2B446}" type="parTrans" cxnId="{25F098DE-1899-4E23-9F45-9C57647F71A0}">
      <dgm:prSet/>
      <dgm:spPr/>
      <dgm:t>
        <a:bodyPr/>
        <a:lstStyle/>
        <a:p>
          <a:endParaRPr lang="hu-HU"/>
        </a:p>
      </dgm:t>
    </dgm:pt>
    <dgm:pt modelId="{1A1DC939-2524-42F7-B631-5F3C6BBAC92F}" type="sibTrans" cxnId="{25F098DE-1899-4E23-9F45-9C57647F71A0}">
      <dgm:prSet/>
      <dgm:spPr/>
      <dgm:t>
        <a:bodyPr/>
        <a:lstStyle/>
        <a:p>
          <a:endParaRPr lang="hu-HU"/>
        </a:p>
      </dgm:t>
    </dgm:pt>
    <dgm:pt modelId="{F0D9E9EB-A6DB-46D8-826E-BB29AFEE2FE2}" type="pres">
      <dgm:prSet presAssocID="{8DBA1120-0478-46A3-9973-A8221E75FE8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0FD6E90-BCA0-405B-BEB1-4C78F1A48316}" type="pres">
      <dgm:prSet presAssocID="{8DBA1120-0478-46A3-9973-A8221E75FE8A}" presName="matrix" presStyleCnt="0"/>
      <dgm:spPr/>
    </dgm:pt>
    <dgm:pt modelId="{6758B453-B021-41D4-9C8E-41D94A6DA509}" type="pres">
      <dgm:prSet presAssocID="{8DBA1120-0478-46A3-9973-A8221E75FE8A}" presName="tile1" presStyleLbl="node1" presStyleIdx="0" presStyleCnt="4"/>
      <dgm:spPr/>
      <dgm:t>
        <a:bodyPr/>
        <a:lstStyle/>
        <a:p>
          <a:endParaRPr lang="hu-HU"/>
        </a:p>
      </dgm:t>
    </dgm:pt>
    <dgm:pt modelId="{52F4FE06-2C6E-4E10-A6CD-6D499DFCE39E}" type="pres">
      <dgm:prSet presAssocID="{8DBA1120-0478-46A3-9973-A8221E75FE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97EA20-F5BF-42FA-980C-AA9692D959F3}" type="pres">
      <dgm:prSet presAssocID="{8DBA1120-0478-46A3-9973-A8221E75FE8A}" presName="tile2" presStyleLbl="node1" presStyleIdx="1" presStyleCnt="4" custLinFactNeighborX="-407" custLinFactNeighborY="-2653"/>
      <dgm:spPr/>
      <dgm:t>
        <a:bodyPr/>
        <a:lstStyle/>
        <a:p>
          <a:endParaRPr lang="hu-HU"/>
        </a:p>
      </dgm:t>
    </dgm:pt>
    <dgm:pt modelId="{4CC91C07-B13B-452C-9B55-CE7D87E12884}" type="pres">
      <dgm:prSet presAssocID="{8DBA1120-0478-46A3-9973-A8221E75FE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0734C6-8F34-4B8C-A822-D3585EDF3A9C}" type="pres">
      <dgm:prSet presAssocID="{8DBA1120-0478-46A3-9973-A8221E75FE8A}" presName="tile3" presStyleLbl="node1" presStyleIdx="2" presStyleCnt="4"/>
      <dgm:spPr/>
      <dgm:t>
        <a:bodyPr/>
        <a:lstStyle/>
        <a:p>
          <a:endParaRPr lang="hu-HU"/>
        </a:p>
      </dgm:t>
    </dgm:pt>
    <dgm:pt modelId="{46A41D42-7F67-4537-ABA8-040609064FD1}" type="pres">
      <dgm:prSet presAssocID="{8DBA1120-0478-46A3-9973-A8221E75FE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E89E08-57DF-4663-9247-AC6AA0C11FC6}" type="pres">
      <dgm:prSet presAssocID="{8DBA1120-0478-46A3-9973-A8221E75FE8A}" presName="tile4" presStyleLbl="node1" presStyleIdx="3" presStyleCnt="4"/>
      <dgm:spPr/>
      <dgm:t>
        <a:bodyPr/>
        <a:lstStyle/>
        <a:p>
          <a:endParaRPr lang="hu-HU"/>
        </a:p>
      </dgm:t>
    </dgm:pt>
    <dgm:pt modelId="{F85AB676-5E02-46B8-ACE4-E7C716D41D82}" type="pres">
      <dgm:prSet presAssocID="{8DBA1120-0478-46A3-9973-A8221E75FE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296F25-3B31-4CC2-9FD3-C6A5B00EF50C}" type="pres">
      <dgm:prSet presAssocID="{8DBA1120-0478-46A3-9973-A8221E75FE8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3D6712A0-B0B9-4F62-9B67-4DBDCF6DB065}" type="presOf" srcId="{3D392A1A-1915-442B-BA95-A88B30960D2A}" destId="{F85AB676-5E02-46B8-ACE4-E7C716D41D82}" srcOrd="1" destOrd="0" presId="urn:microsoft.com/office/officeart/2005/8/layout/matrix1"/>
    <dgm:cxn modelId="{0A7355B7-2796-4E60-8606-522A7C24D5DB}" type="presOf" srcId="{9EC7D769-980A-4E5F-A280-12A87921351E}" destId="{4CC91C07-B13B-452C-9B55-CE7D87E12884}" srcOrd="1" destOrd="0" presId="urn:microsoft.com/office/officeart/2005/8/layout/matrix1"/>
    <dgm:cxn modelId="{AE11DF91-E715-4213-B87B-69BEDA491377}" type="presOf" srcId="{82080AFC-77BA-4716-8384-503643C36F77}" destId="{9D296F25-3B31-4CC2-9FD3-C6A5B00EF50C}" srcOrd="0" destOrd="0" presId="urn:microsoft.com/office/officeart/2005/8/layout/matrix1"/>
    <dgm:cxn modelId="{7F84A434-7E0F-4480-9854-160EC3AFB4DF}" type="presOf" srcId="{B16518B3-3736-402D-99D7-0591B0393468}" destId="{6758B453-B021-41D4-9C8E-41D94A6DA509}" srcOrd="0" destOrd="0" presId="urn:microsoft.com/office/officeart/2005/8/layout/matrix1"/>
    <dgm:cxn modelId="{E83C37BD-6670-401F-8218-FF2C4F9E60F0}" type="presOf" srcId="{B16518B3-3736-402D-99D7-0591B0393468}" destId="{52F4FE06-2C6E-4E10-A6CD-6D499DFCE39E}" srcOrd="1" destOrd="0" presId="urn:microsoft.com/office/officeart/2005/8/layout/matrix1"/>
    <dgm:cxn modelId="{89BA752A-445B-456F-BC16-B333F7F0D63E}" srcId="{82080AFC-77BA-4716-8384-503643C36F77}" destId="{DCA3552C-63A0-4268-9C08-BA1A4AED50FC}" srcOrd="2" destOrd="0" parTransId="{4B05C292-40F0-4560-BBEB-7E828B90B1E0}" sibTransId="{F1097663-97D0-4E10-BBDD-44E85659B58F}"/>
    <dgm:cxn modelId="{25F098DE-1899-4E23-9F45-9C57647F71A0}" srcId="{82080AFC-77BA-4716-8384-503643C36F77}" destId="{3D392A1A-1915-442B-BA95-A88B30960D2A}" srcOrd="3" destOrd="0" parTransId="{0A2C638B-C7BA-4901-8096-04835FD2B446}" sibTransId="{1A1DC939-2524-42F7-B631-5F3C6BBAC92F}"/>
    <dgm:cxn modelId="{6A068BB5-96C0-4141-BEE7-822B7C0794DA}" srcId="{8DBA1120-0478-46A3-9973-A8221E75FE8A}" destId="{82080AFC-77BA-4716-8384-503643C36F77}" srcOrd="0" destOrd="0" parTransId="{5F69FD69-4E22-4AC4-A67F-9608A82995EF}" sibTransId="{730F32A0-59BB-42A2-8DA1-0A60C3D07AA1}"/>
    <dgm:cxn modelId="{09F4C5A1-D32E-4D66-940B-71CBCCC12F27}" srcId="{82080AFC-77BA-4716-8384-503643C36F77}" destId="{9EC7D769-980A-4E5F-A280-12A87921351E}" srcOrd="1" destOrd="0" parTransId="{3D764AD0-1C2F-41EC-9BB5-8A8084707E85}" sibTransId="{C671BEE2-2579-4CA2-AE72-95F6A5D1D585}"/>
    <dgm:cxn modelId="{BA434E70-3EA9-4628-ABC4-EE302865ED8C}" type="presOf" srcId="{DCA3552C-63A0-4268-9C08-BA1A4AED50FC}" destId="{E10734C6-8F34-4B8C-A822-D3585EDF3A9C}" srcOrd="0" destOrd="0" presId="urn:microsoft.com/office/officeart/2005/8/layout/matrix1"/>
    <dgm:cxn modelId="{BA0CD98B-828B-4C21-960B-3620CCF080C5}" type="presOf" srcId="{DCA3552C-63A0-4268-9C08-BA1A4AED50FC}" destId="{46A41D42-7F67-4537-ABA8-040609064FD1}" srcOrd="1" destOrd="0" presId="urn:microsoft.com/office/officeart/2005/8/layout/matrix1"/>
    <dgm:cxn modelId="{F77B47C1-D32A-4647-90E7-4853E8132C10}" type="presOf" srcId="{3D392A1A-1915-442B-BA95-A88B30960D2A}" destId="{54E89E08-57DF-4663-9247-AC6AA0C11FC6}" srcOrd="0" destOrd="0" presId="urn:microsoft.com/office/officeart/2005/8/layout/matrix1"/>
    <dgm:cxn modelId="{74212E10-0265-4D73-9946-883E48E31CF3}" type="presOf" srcId="{8DBA1120-0478-46A3-9973-A8221E75FE8A}" destId="{F0D9E9EB-A6DB-46D8-826E-BB29AFEE2FE2}" srcOrd="0" destOrd="0" presId="urn:microsoft.com/office/officeart/2005/8/layout/matrix1"/>
    <dgm:cxn modelId="{01CF8F68-C90F-4FA9-BBAA-C7CFF40B014B}" type="presOf" srcId="{9EC7D769-980A-4E5F-A280-12A87921351E}" destId="{4897EA20-F5BF-42FA-980C-AA9692D959F3}" srcOrd="0" destOrd="0" presId="urn:microsoft.com/office/officeart/2005/8/layout/matrix1"/>
    <dgm:cxn modelId="{AA48A065-E86C-4E78-BA2B-6E0AD6EDF93D}" srcId="{82080AFC-77BA-4716-8384-503643C36F77}" destId="{B16518B3-3736-402D-99D7-0591B0393468}" srcOrd="0" destOrd="0" parTransId="{3E3EF394-181C-47DD-94B7-679D993B3F73}" sibTransId="{62231423-7309-4774-BF24-72DD97CB54B5}"/>
    <dgm:cxn modelId="{92FB2D83-B6FD-4D95-84E5-A1CE0BF43D00}" type="presParOf" srcId="{F0D9E9EB-A6DB-46D8-826E-BB29AFEE2FE2}" destId="{60FD6E90-BCA0-405B-BEB1-4C78F1A48316}" srcOrd="0" destOrd="0" presId="urn:microsoft.com/office/officeart/2005/8/layout/matrix1"/>
    <dgm:cxn modelId="{99B8C35D-D731-4281-8BBF-525672480528}" type="presParOf" srcId="{60FD6E90-BCA0-405B-BEB1-4C78F1A48316}" destId="{6758B453-B021-41D4-9C8E-41D94A6DA509}" srcOrd="0" destOrd="0" presId="urn:microsoft.com/office/officeart/2005/8/layout/matrix1"/>
    <dgm:cxn modelId="{AD8BCE0D-BBEB-458E-A10B-854DB29DED00}" type="presParOf" srcId="{60FD6E90-BCA0-405B-BEB1-4C78F1A48316}" destId="{52F4FE06-2C6E-4E10-A6CD-6D499DFCE39E}" srcOrd="1" destOrd="0" presId="urn:microsoft.com/office/officeart/2005/8/layout/matrix1"/>
    <dgm:cxn modelId="{5B38F08F-58E6-42FE-89F7-788B878D2001}" type="presParOf" srcId="{60FD6E90-BCA0-405B-BEB1-4C78F1A48316}" destId="{4897EA20-F5BF-42FA-980C-AA9692D959F3}" srcOrd="2" destOrd="0" presId="urn:microsoft.com/office/officeart/2005/8/layout/matrix1"/>
    <dgm:cxn modelId="{51509099-4D5D-4331-A6F8-A224067DE503}" type="presParOf" srcId="{60FD6E90-BCA0-405B-BEB1-4C78F1A48316}" destId="{4CC91C07-B13B-452C-9B55-CE7D87E12884}" srcOrd="3" destOrd="0" presId="urn:microsoft.com/office/officeart/2005/8/layout/matrix1"/>
    <dgm:cxn modelId="{9AE97E8E-AB40-496A-87C0-15254EBBB286}" type="presParOf" srcId="{60FD6E90-BCA0-405B-BEB1-4C78F1A48316}" destId="{E10734C6-8F34-4B8C-A822-D3585EDF3A9C}" srcOrd="4" destOrd="0" presId="urn:microsoft.com/office/officeart/2005/8/layout/matrix1"/>
    <dgm:cxn modelId="{A5607BF0-B1A5-4269-8D34-665DEAE2750F}" type="presParOf" srcId="{60FD6E90-BCA0-405B-BEB1-4C78F1A48316}" destId="{46A41D42-7F67-4537-ABA8-040609064FD1}" srcOrd="5" destOrd="0" presId="urn:microsoft.com/office/officeart/2005/8/layout/matrix1"/>
    <dgm:cxn modelId="{5FE06A17-1106-4428-AC1A-4BF65E9433CD}" type="presParOf" srcId="{60FD6E90-BCA0-405B-BEB1-4C78F1A48316}" destId="{54E89E08-57DF-4663-9247-AC6AA0C11FC6}" srcOrd="6" destOrd="0" presId="urn:microsoft.com/office/officeart/2005/8/layout/matrix1"/>
    <dgm:cxn modelId="{5362835B-BC9B-40EC-887D-7AF2B05E1B60}" type="presParOf" srcId="{60FD6E90-BCA0-405B-BEB1-4C78F1A48316}" destId="{F85AB676-5E02-46B8-ACE4-E7C716D41D82}" srcOrd="7" destOrd="0" presId="urn:microsoft.com/office/officeart/2005/8/layout/matrix1"/>
    <dgm:cxn modelId="{13CA1B5F-4FF8-4C36-A4DE-4D19FFB8C9DD}" type="presParOf" srcId="{F0D9E9EB-A6DB-46D8-826E-BB29AFEE2FE2}" destId="{9D296F25-3B31-4CC2-9FD3-C6A5B00EF50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7314A-45F7-4708-AE23-5656EABC86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9529412-B00F-4D9A-BA29-F8A37B22CB29}">
      <dgm:prSet phldrT="[Szöveg]"/>
      <dgm:spPr/>
      <dgm:t>
        <a:bodyPr/>
        <a:lstStyle/>
        <a:p>
          <a:r>
            <a:rPr lang="hu-HU" dirty="0" smtClean="0"/>
            <a:t>Az életútját kereső ifjú</a:t>
          </a:r>
          <a:endParaRPr lang="hu-HU" dirty="0"/>
        </a:p>
      </dgm:t>
    </dgm:pt>
    <dgm:pt modelId="{64DF7B36-4F79-41AD-8F76-C5DDC2DFED05}" type="parTrans" cxnId="{C93623B5-53A0-4FE7-B3AC-EE4D10D3B471}">
      <dgm:prSet/>
      <dgm:spPr/>
      <dgm:t>
        <a:bodyPr/>
        <a:lstStyle/>
        <a:p>
          <a:endParaRPr lang="hu-HU"/>
        </a:p>
      </dgm:t>
    </dgm:pt>
    <dgm:pt modelId="{B2A30500-1F92-4867-8E97-C3A9E592C0FD}" type="sibTrans" cxnId="{C93623B5-53A0-4FE7-B3AC-EE4D10D3B471}">
      <dgm:prSet/>
      <dgm:spPr/>
      <dgm:t>
        <a:bodyPr/>
        <a:lstStyle/>
        <a:p>
          <a:endParaRPr lang="hu-HU"/>
        </a:p>
      </dgm:t>
    </dgm:pt>
    <dgm:pt modelId="{412D30F5-E155-4B88-ACD1-858327D0130E}">
      <dgm:prSet phldrT="[Szöveg]"/>
      <dgm:spPr/>
      <dgm:t>
        <a:bodyPr/>
        <a:lstStyle/>
        <a:p>
          <a:r>
            <a:rPr lang="hu-HU" dirty="0" smtClean="0"/>
            <a:t>A szerelemért élete árán is küzd</a:t>
          </a:r>
          <a:endParaRPr lang="hu-HU" dirty="0"/>
        </a:p>
      </dgm:t>
    </dgm:pt>
    <dgm:pt modelId="{46818C33-9EF3-4869-9960-24980260C314}" type="parTrans" cxnId="{AEDD52FB-6DE7-4C54-8D2F-A6567CF702F2}">
      <dgm:prSet/>
      <dgm:spPr/>
      <dgm:t>
        <a:bodyPr/>
        <a:lstStyle/>
        <a:p>
          <a:endParaRPr lang="hu-HU"/>
        </a:p>
      </dgm:t>
    </dgm:pt>
    <dgm:pt modelId="{DD8D5576-7FD0-4F30-AF90-362F03545EDC}" type="sibTrans" cxnId="{AEDD52FB-6DE7-4C54-8D2F-A6567CF702F2}">
      <dgm:prSet/>
      <dgm:spPr/>
      <dgm:t>
        <a:bodyPr/>
        <a:lstStyle/>
        <a:p>
          <a:endParaRPr lang="hu-HU"/>
        </a:p>
      </dgm:t>
    </dgm:pt>
    <dgm:pt modelId="{CEE46A2E-799D-4452-974D-7C414C16B001}">
      <dgm:prSet phldrT="[Szöveg]"/>
      <dgm:spPr/>
      <dgm:t>
        <a:bodyPr/>
        <a:lstStyle/>
        <a:p>
          <a:r>
            <a:rPr lang="hu-HU" dirty="0" smtClean="0"/>
            <a:t>Nemesi származású</a:t>
          </a:r>
          <a:endParaRPr lang="hu-HU" dirty="0"/>
        </a:p>
      </dgm:t>
    </dgm:pt>
    <dgm:pt modelId="{01CEF5F1-E730-475C-A5E7-2C033D648301}" type="parTrans" cxnId="{15CF1D62-70C5-455A-937D-F08B151BBC5C}">
      <dgm:prSet/>
      <dgm:spPr/>
      <dgm:t>
        <a:bodyPr/>
        <a:lstStyle/>
        <a:p>
          <a:endParaRPr lang="hu-HU"/>
        </a:p>
      </dgm:t>
    </dgm:pt>
    <dgm:pt modelId="{90DFCE3F-AD77-4B2C-96E0-CC5B9E35EE89}" type="sibTrans" cxnId="{15CF1D62-70C5-455A-937D-F08B151BBC5C}">
      <dgm:prSet/>
      <dgm:spPr/>
      <dgm:t>
        <a:bodyPr/>
        <a:lstStyle/>
        <a:p>
          <a:endParaRPr lang="hu-HU"/>
        </a:p>
      </dgm:t>
    </dgm:pt>
    <dgm:pt modelId="{B4C6BB46-1AE7-49FF-A664-A5ED1DBE6F24}" type="pres">
      <dgm:prSet presAssocID="{E777314A-45F7-4708-AE23-5656EABC86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96309FE-5C16-4FCB-A681-EB4FE1B1411B}" type="pres">
      <dgm:prSet presAssocID="{59529412-B00F-4D9A-BA29-F8A37B22CB29}" presName="parentLin" presStyleCnt="0"/>
      <dgm:spPr/>
    </dgm:pt>
    <dgm:pt modelId="{FBE07DEE-1915-4A48-9810-5E86D089B6FF}" type="pres">
      <dgm:prSet presAssocID="{59529412-B00F-4D9A-BA29-F8A37B22CB29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B7579371-86D6-4B22-BC97-0F6F382B915D}" type="pres">
      <dgm:prSet presAssocID="{59529412-B00F-4D9A-BA29-F8A37B22CB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9DB467-8DC8-428E-9836-DC0ACD4490F1}" type="pres">
      <dgm:prSet presAssocID="{59529412-B00F-4D9A-BA29-F8A37B22CB29}" presName="negativeSpace" presStyleCnt="0"/>
      <dgm:spPr/>
    </dgm:pt>
    <dgm:pt modelId="{E3D98F52-EA45-4BEE-900C-80F26823A792}" type="pres">
      <dgm:prSet presAssocID="{59529412-B00F-4D9A-BA29-F8A37B22CB29}" presName="childText" presStyleLbl="conFgAcc1" presStyleIdx="0" presStyleCnt="3">
        <dgm:presLayoutVars>
          <dgm:bulletEnabled val="1"/>
        </dgm:presLayoutVars>
      </dgm:prSet>
      <dgm:spPr/>
    </dgm:pt>
    <dgm:pt modelId="{82A387A1-B2AA-4D12-9992-21EBEC2D4702}" type="pres">
      <dgm:prSet presAssocID="{B2A30500-1F92-4867-8E97-C3A9E592C0FD}" presName="spaceBetweenRectangles" presStyleCnt="0"/>
      <dgm:spPr/>
    </dgm:pt>
    <dgm:pt modelId="{8B221939-E005-4CB6-8DD0-D5587874DFEF}" type="pres">
      <dgm:prSet presAssocID="{412D30F5-E155-4B88-ACD1-858327D0130E}" presName="parentLin" presStyleCnt="0"/>
      <dgm:spPr/>
    </dgm:pt>
    <dgm:pt modelId="{A6CC49D2-2118-45C9-B7D6-8EA9119C3DAF}" type="pres">
      <dgm:prSet presAssocID="{412D30F5-E155-4B88-ACD1-858327D0130E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073C2913-9FF3-44CD-ADD0-BFBB303136C4}" type="pres">
      <dgm:prSet presAssocID="{412D30F5-E155-4B88-ACD1-858327D013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C92EFD-4301-4715-9C17-175561C5D040}" type="pres">
      <dgm:prSet presAssocID="{412D30F5-E155-4B88-ACD1-858327D0130E}" presName="negativeSpace" presStyleCnt="0"/>
      <dgm:spPr/>
    </dgm:pt>
    <dgm:pt modelId="{A949FD8D-9F48-43F5-99E9-9445B2BCC25E}" type="pres">
      <dgm:prSet presAssocID="{412D30F5-E155-4B88-ACD1-858327D0130E}" presName="childText" presStyleLbl="conFgAcc1" presStyleIdx="1" presStyleCnt="3">
        <dgm:presLayoutVars>
          <dgm:bulletEnabled val="1"/>
        </dgm:presLayoutVars>
      </dgm:prSet>
      <dgm:spPr/>
    </dgm:pt>
    <dgm:pt modelId="{717A68F9-C64B-469C-BE91-5FFB2AD9D2B3}" type="pres">
      <dgm:prSet presAssocID="{DD8D5576-7FD0-4F30-AF90-362F03545EDC}" presName="spaceBetweenRectangles" presStyleCnt="0"/>
      <dgm:spPr/>
    </dgm:pt>
    <dgm:pt modelId="{EF1A972A-486E-4A22-8EAB-533FAE05B77E}" type="pres">
      <dgm:prSet presAssocID="{CEE46A2E-799D-4452-974D-7C414C16B001}" presName="parentLin" presStyleCnt="0"/>
      <dgm:spPr/>
    </dgm:pt>
    <dgm:pt modelId="{6B212048-ECE4-437D-8C75-670D2F979BC6}" type="pres">
      <dgm:prSet presAssocID="{CEE46A2E-799D-4452-974D-7C414C16B001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BDA777DB-1A83-4CED-BD83-A525EBB51CA9}" type="pres">
      <dgm:prSet presAssocID="{CEE46A2E-799D-4452-974D-7C414C16B0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A2A886-6E2A-4900-B88A-98B4D3E83E41}" type="pres">
      <dgm:prSet presAssocID="{CEE46A2E-799D-4452-974D-7C414C16B001}" presName="negativeSpace" presStyleCnt="0"/>
      <dgm:spPr/>
    </dgm:pt>
    <dgm:pt modelId="{AD9B2EB4-573D-4047-AD2A-DCC5D96211A0}" type="pres">
      <dgm:prSet presAssocID="{CEE46A2E-799D-4452-974D-7C414C16B0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6A53E0-1769-4B07-B08A-F30E5D89FFDF}" type="presOf" srcId="{412D30F5-E155-4B88-ACD1-858327D0130E}" destId="{A6CC49D2-2118-45C9-B7D6-8EA9119C3DAF}" srcOrd="0" destOrd="0" presId="urn:microsoft.com/office/officeart/2005/8/layout/list1"/>
    <dgm:cxn modelId="{358FF3D7-BA0B-494E-AA9A-6B6A1B2A4ED1}" type="presOf" srcId="{59529412-B00F-4D9A-BA29-F8A37B22CB29}" destId="{FBE07DEE-1915-4A48-9810-5E86D089B6FF}" srcOrd="0" destOrd="0" presId="urn:microsoft.com/office/officeart/2005/8/layout/list1"/>
    <dgm:cxn modelId="{D8A71042-B76E-41E4-9051-E7F0498582EA}" type="presOf" srcId="{CEE46A2E-799D-4452-974D-7C414C16B001}" destId="{BDA777DB-1A83-4CED-BD83-A525EBB51CA9}" srcOrd="1" destOrd="0" presId="urn:microsoft.com/office/officeart/2005/8/layout/list1"/>
    <dgm:cxn modelId="{C8030B46-5C51-4349-9974-0FE8FA71D7E8}" type="presOf" srcId="{CEE46A2E-799D-4452-974D-7C414C16B001}" destId="{6B212048-ECE4-437D-8C75-670D2F979BC6}" srcOrd="0" destOrd="0" presId="urn:microsoft.com/office/officeart/2005/8/layout/list1"/>
    <dgm:cxn modelId="{AEDD52FB-6DE7-4C54-8D2F-A6567CF702F2}" srcId="{E777314A-45F7-4708-AE23-5656EABC86C5}" destId="{412D30F5-E155-4B88-ACD1-858327D0130E}" srcOrd="1" destOrd="0" parTransId="{46818C33-9EF3-4869-9960-24980260C314}" sibTransId="{DD8D5576-7FD0-4F30-AF90-362F03545EDC}"/>
    <dgm:cxn modelId="{C93623B5-53A0-4FE7-B3AC-EE4D10D3B471}" srcId="{E777314A-45F7-4708-AE23-5656EABC86C5}" destId="{59529412-B00F-4D9A-BA29-F8A37B22CB29}" srcOrd="0" destOrd="0" parTransId="{64DF7B36-4F79-41AD-8F76-C5DDC2DFED05}" sibTransId="{B2A30500-1F92-4867-8E97-C3A9E592C0FD}"/>
    <dgm:cxn modelId="{15CF1D62-70C5-455A-937D-F08B151BBC5C}" srcId="{E777314A-45F7-4708-AE23-5656EABC86C5}" destId="{CEE46A2E-799D-4452-974D-7C414C16B001}" srcOrd="2" destOrd="0" parTransId="{01CEF5F1-E730-475C-A5E7-2C033D648301}" sibTransId="{90DFCE3F-AD77-4B2C-96E0-CC5B9E35EE89}"/>
    <dgm:cxn modelId="{36424672-067C-4B6C-9A78-1A5677417100}" type="presOf" srcId="{E777314A-45F7-4708-AE23-5656EABC86C5}" destId="{B4C6BB46-1AE7-49FF-A664-A5ED1DBE6F24}" srcOrd="0" destOrd="0" presId="urn:microsoft.com/office/officeart/2005/8/layout/list1"/>
    <dgm:cxn modelId="{47B5195F-0FE2-49FE-A7F8-95F59C8609D6}" type="presOf" srcId="{412D30F5-E155-4B88-ACD1-858327D0130E}" destId="{073C2913-9FF3-44CD-ADD0-BFBB303136C4}" srcOrd="1" destOrd="0" presId="urn:microsoft.com/office/officeart/2005/8/layout/list1"/>
    <dgm:cxn modelId="{A7B9AEA0-85EA-45CD-8D07-DDA97316E9FB}" type="presOf" srcId="{59529412-B00F-4D9A-BA29-F8A37B22CB29}" destId="{B7579371-86D6-4B22-BC97-0F6F382B915D}" srcOrd="1" destOrd="0" presId="urn:microsoft.com/office/officeart/2005/8/layout/list1"/>
    <dgm:cxn modelId="{5FB7CA0A-4D1F-47B1-B59C-1BE7832E1294}" type="presParOf" srcId="{B4C6BB46-1AE7-49FF-A664-A5ED1DBE6F24}" destId="{D96309FE-5C16-4FCB-A681-EB4FE1B1411B}" srcOrd="0" destOrd="0" presId="urn:microsoft.com/office/officeart/2005/8/layout/list1"/>
    <dgm:cxn modelId="{CA8D55D8-40B7-47A8-860A-71F4FC39E227}" type="presParOf" srcId="{D96309FE-5C16-4FCB-A681-EB4FE1B1411B}" destId="{FBE07DEE-1915-4A48-9810-5E86D089B6FF}" srcOrd="0" destOrd="0" presId="urn:microsoft.com/office/officeart/2005/8/layout/list1"/>
    <dgm:cxn modelId="{81134C69-8A6A-49D2-9080-529BD71ABBD2}" type="presParOf" srcId="{D96309FE-5C16-4FCB-A681-EB4FE1B1411B}" destId="{B7579371-86D6-4B22-BC97-0F6F382B915D}" srcOrd="1" destOrd="0" presId="urn:microsoft.com/office/officeart/2005/8/layout/list1"/>
    <dgm:cxn modelId="{4314899B-5F2E-491F-9C26-A98A56283DD7}" type="presParOf" srcId="{B4C6BB46-1AE7-49FF-A664-A5ED1DBE6F24}" destId="{9C9DB467-8DC8-428E-9836-DC0ACD4490F1}" srcOrd="1" destOrd="0" presId="urn:microsoft.com/office/officeart/2005/8/layout/list1"/>
    <dgm:cxn modelId="{0C6BF9EF-54E2-410A-B6AC-5196E683E67E}" type="presParOf" srcId="{B4C6BB46-1AE7-49FF-A664-A5ED1DBE6F24}" destId="{E3D98F52-EA45-4BEE-900C-80F26823A792}" srcOrd="2" destOrd="0" presId="urn:microsoft.com/office/officeart/2005/8/layout/list1"/>
    <dgm:cxn modelId="{53AE7424-B2A3-4BAC-8C40-F6C07E1D517E}" type="presParOf" srcId="{B4C6BB46-1AE7-49FF-A664-A5ED1DBE6F24}" destId="{82A387A1-B2AA-4D12-9992-21EBEC2D4702}" srcOrd="3" destOrd="0" presId="urn:microsoft.com/office/officeart/2005/8/layout/list1"/>
    <dgm:cxn modelId="{74A6C24B-254A-447B-8445-C2B9E3CC2D1A}" type="presParOf" srcId="{B4C6BB46-1AE7-49FF-A664-A5ED1DBE6F24}" destId="{8B221939-E005-4CB6-8DD0-D5587874DFEF}" srcOrd="4" destOrd="0" presId="urn:microsoft.com/office/officeart/2005/8/layout/list1"/>
    <dgm:cxn modelId="{6323F825-C55B-476B-AEE8-1C533F1DC222}" type="presParOf" srcId="{8B221939-E005-4CB6-8DD0-D5587874DFEF}" destId="{A6CC49D2-2118-45C9-B7D6-8EA9119C3DAF}" srcOrd="0" destOrd="0" presId="urn:microsoft.com/office/officeart/2005/8/layout/list1"/>
    <dgm:cxn modelId="{DCF1D822-50D4-4729-B42D-7E7F491C1978}" type="presParOf" srcId="{8B221939-E005-4CB6-8DD0-D5587874DFEF}" destId="{073C2913-9FF3-44CD-ADD0-BFBB303136C4}" srcOrd="1" destOrd="0" presId="urn:microsoft.com/office/officeart/2005/8/layout/list1"/>
    <dgm:cxn modelId="{4243E773-507D-4C85-999B-7273FDF268F0}" type="presParOf" srcId="{B4C6BB46-1AE7-49FF-A664-A5ED1DBE6F24}" destId="{49C92EFD-4301-4715-9C17-175561C5D040}" srcOrd="5" destOrd="0" presId="urn:microsoft.com/office/officeart/2005/8/layout/list1"/>
    <dgm:cxn modelId="{E3FA9130-04F6-4385-B022-41E3A8C8C045}" type="presParOf" srcId="{B4C6BB46-1AE7-49FF-A664-A5ED1DBE6F24}" destId="{A949FD8D-9F48-43F5-99E9-9445B2BCC25E}" srcOrd="6" destOrd="0" presId="urn:microsoft.com/office/officeart/2005/8/layout/list1"/>
    <dgm:cxn modelId="{1BC6CE22-EBF6-4CD5-9879-033BCDE132D9}" type="presParOf" srcId="{B4C6BB46-1AE7-49FF-A664-A5ED1DBE6F24}" destId="{717A68F9-C64B-469C-BE91-5FFB2AD9D2B3}" srcOrd="7" destOrd="0" presId="urn:microsoft.com/office/officeart/2005/8/layout/list1"/>
    <dgm:cxn modelId="{AA3DF054-B085-4F35-84C6-339BB21ED4C2}" type="presParOf" srcId="{B4C6BB46-1AE7-49FF-A664-A5ED1DBE6F24}" destId="{EF1A972A-486E-4A22-8EAB-533FAE05B77E}" srcOrd="8" destOrd="0" presId="urn:microsoft.com/office/officeart/2005/8/layout/list1"/>
    <dgm:cxn modelId="{686199AE-0565-49F3-B337-1B39E9A763FB}" type="presParOf" srcId="{EF1A972A-486E-4A22-8EAB-533FAE05B77E}" destId="{6B212048-ECE4-437D-8C75-670D2F979BC6}" srcOrd="0" destOrd="0" presId="urn:microsoft.com/office/officeart/2005/8/layout/list1"/>
    <dgm:cxn modelId="{A2AB45A8-A9CE-4D98-9D21-704C6DA4E18E}" type="presParOf" srcId="{EF1A972A-486E-4A22-8EAB-533FAE05B77E}" destId="{BDA777DB-1A83-4CED-BD83-A525EBB51CA9}" srcOrd="1" destOrd="0" presId="urn:microsoft.com/office/officeart/2005/8/layout/list1"/>
    <dgm:cxn modelId="{9608D510-ADF5-4E44-863F-D97C82AB6F54}" type="presParOf" srcId="{B4C6BB46-1AE7-49FF-A664-A5ED1DBE6F24}" destId="{79A2A886-6E2A-4900-B88A-98B4D3E83E41}" srcOrd="9" destOrd="0" presId="urn:microsoft.com/office/officeart/2005/8/layout/list1"/>
    <dgm:cxn modelId="{A1790E77-E260-4FEA-90E8-4CE49BD8AD9C}" type="presParOf" srcId="{B4C6BB46-1AE7-49FF-A664-A5ED1DBE6F24}" destId="{AD9B2EB4-573D-4047-AD2A-DCC5D96211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3746C-1AD1-4FD8-858F-717AA937E7D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118EB1-DACC-4455-986C-D9820D5E4E59}">
      <dgm:prSet phldrT="[Szöveg]" custT="1"/>
      <dgm:spPr/>
      <dgm:t>
        <a:bodyPr/>
        <a:lstStyle/>
        <a:p>
          <a:r>
            <a:rPr lang="hu-HU" sz="1600" dirty="0" smtClean="0"/>
            <a:t>Nemes hölgy</a:t>
          </a:r>
          <a:endParaRPr lang="hu-HU" sz="1600" dirty="0"/>
        </a:p>
      </dgm:t>
    </dgm:pt>
    <dgm:pt modelId="{35178C25-B73C-48EF-B7FF-B5148B1E4438}" type="parTrans" cxnId="{E010C6AE-FE7A-4D91-AC69-439EF472DA09}">
      <dgm:prSet/>
      <dgm:spPr/>
      <dgm:t>
        <a:bodyPr/>
        <a:lstStyle/>
        <a:p>
          <a:endParaRPr lang="hu-HU"/>
        </a:p>
      </dgm:t>
    </dgm:pt>
    <dgm:pt modelId="{E2BB87EA-417C-47C3-A702-FCD269EDC885}" type="sibTrans" cxnId="{E010C6AE-FE7A-4D91-AC69-439EF472DA09}">
      <dgm:prSet/>
      <dgm:spPr/>
      <dgm:t>
        <a:bodyPr/>
        <a:lstStyle/>
        <a:p>
          <a:endParaRPr lang="hu-HU"/>
        </a:p>
      </dgm:t>
    </dgm:pt>
    <dgm:pt modelId="{5E87317A-4923-4DB9-9743-61947FF16463}">
      <dgm:prSet phldrT="[Szöveg]" custT="1"/>
      <dgm:spPr/>
      <dgm:t>
        <a:bodyPr/>
        <a:lstStyle/>
        <a:p>
          <a:r>
            <a:rPr lang="hu-HU" sz="1600" dirty="0" smtClean="0"/>
            <a:t>Az első találkozásnál nem beszél szerelmével</a:t>
          </a:r>
          <a:endParaRPr lang="hu-HU" sz="1600" dirty="0"/>
        </a:p>
      </dgm:t>
    </dgm:pt>
    <dgm:pt modelId="{01E9D793-9B74-4F86-8ADB-575498265938}" type="parTrans" cxnId="{FB992CED-D922-4A07-9A40-9A027F15E75C}">
      <dgm:prSet/>
      <dgm:spPr/>
      <dgm:t>
        <a:bodyPr/>
        <a:lstStyle/>
        <a:p>
          <a:endParaRPr lang="hu-HU"/>
        </a:p>
      </dgm:t>
    </dgm:pt>
    <dgm:pt modelId="{4E0DA339-6E62-4B75-9B13-F84D4921ED16}" type="sibTrans" cxnId="{FB992CED-D922-4A07-9A40-9A027F15E75C}">
      <dgm:prSet/>
      <dgm:spPr/>
      <dgm:t>
        <a:bodyPr/>
        <a:lstStyle/>
        <a:p>
          <a:endParaRPr lang="hu-HU"/>
        </a:p>
      </dgm:t>
    </dgm:pt>
    <dgm:pt modelId="{98B0B380-6849-4D7C-AF01-471B4AA21CCB}">
      <dgm:prSet phldrT="[Szöveg]"/>
      <dgm:spPr/>
      <dgm:t>
        <a:bodyPr/>
        <a:lstStyle/>
        <a:p>
          <a:r>
            <a:rPr lang="hu-HU" dirty="0" smtClean="0"/>
            <a:t>Lemond régi életéről szerelme miatt</a:t>
          </a:r>
          <a:endParaRPr lang="hu-HU" dirty="0"/>
        </a:p>
      </dgm:t>
    </dgm:pt>
    <dgm:pt modelId="{1D701B20-9D20-450F-A1AB-3D3DE4CAC6AE}" type="parTrans" cxnId="{3A448307-0D19-4C6E-9FE6-804D3EF38CE1}">
      <dgm:prSet/>
      <dgm:spPr/>
      <dgm:t>
        <a:bodyPr/>
        <a:lstStyle/>
        <a:p>
          <a:endParaRPr lang="hu-HU"/>
        </a:p>
      </dgm:t>
    </dgm:pt>
    <dgm:pt modelId="{6E1B493C-0D88-45BA-BDEB-0950B5EDE666}" type="sibTrans" cxnId="{3A448307-0D19-4C6E-9FE6-804D3EF38CE1}">
      <dgm:prSet/>
      <dgm:spPr/>
      <dgm:t>
        <a:bodyPr/>
        <a:lstStyle/>
        <a:p>
          <a:endParaRPr lang="hu-HU" dirty="0"/>
        </a:p>
      </dgm:t>
    </dgm:pt>
    <dgm:pt modelId="{D3C8B5F8-30B5-41F4-B475-7DBF02BDCEB6}">
      <dgm:prSet phldrT="[Szöveg]"/>
      <dgm:spPr/>
      <dgm:t>
        <a:bodyPr/>
        <a:lstStyle/>
        <a:p>
          <a:endParaRPr lang="hu-HU" dirty="0"/>
        </a:p>
      </dgm:t>
    </dgm:pt>
    <dgm:pt modelId="{6A71D8C8-B09F-4477-8F30-60103B1AF5F9}" type="parTrans" cxnId="{07B43165-10B7-421E-BF53-C26322A7F3D6}">
      <dgm:prSet/>
      <dgm:spPr/>
      <dgm:t>
        <a:bodyPr/>
        <a:lstStyle/>
        <a:p>
          <a:endParaRPr lang="hu-HU"/>
        </a:p>
      </dgm:t>
    </dgm:pt>
    <dgm:pt modelId="{A90CDF8D-6894-4B9A-89A6-755FDD92B2DA}" type="sibTrans" cxnId="{07B43165-10B7-421E-BF53-C26322A7F3D6}">
      <dgm:prSet/>
      <dgm:spPr/>
      <dgm:t>
        <a:bodyPr/>
        <a:lstStyle/>
        <a:p>
          <a:endParaRPr lang="hu-HU"/>
        </a:p>
      </dgm:t>
    </dgm:pt>
    <dgm:pt modelId="{55225D38-F240-4EF9-8D6A-CA0B4897C37B}" type="pres">
      <dgm:prSet presAssocID="{CB53746C-1AD1-4FD8-858F-717AA937E7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1BC39645-D12D-4D65-98FF-817205F175E2}" type="pres">
      <dgm:prSet presAssocID="{CE118EB1-DACC-4455-986C-D9820D5E4E59}" presName="composite" presStyleCnt="0"/>
      <dgm:spPr/>
    </dgm:pt>
    <dgm:pt modelId="{C255388D-D2B6-4346-BF59-74555258C61F}" type="pres">
      <dgm:prSet presAssocID="{CE118EB1-DACC-4455-986C-D9820D5E4E59}" presName="Parent1" presStyleLbl="node1" presStyleIdx="0" presStyleCnt="8" custScaleX="535418" custScaleY="405591" custLinFactNeighborX="42486" custLinFactNeighborY="634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9C3DDD-24B4-45B5-88F5-9028A9341B67}" type="pres">
      <dgm:prSet presAssocID="{CE118EB1-DACC-4455-986C-D9820D5E4E59}" presName="Childtext1" presStyleLbl="revTx" presStyleIdx="0" presStyleCnt="4" custFlipVert="1" custScaleX="3310" custScaleY="8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B44641-3B94-4AC1-9AD9-40E6C18B5999}" type="pres">
      <dgm:prSet presAssocID="{CE118EB1-DACC-4455-986C-D9820D5E4E59}" presName="BalanceSpacing" presStyleCnt="0"/>
      <dgm:spPr/>
    </dgm:pt>
    <dgm:pt modelId="{44E723E4-BDD1-4801-A2BE-155E660ED323}" type="pres">
      <dgm:prSet presAssocID="{CE118EB1-DACC-4455-986C-D9820D5E4E59}" presName="BalanceSpacing1" presStyleCnt="0"/>
      <dgm:spPr/>
    </dgm:pt>
    <dgm:pt modelId="{0F4CEE1C-DA38-4BB3-BCB0-6D5E7A963FEC}" type="pres">
      <dgm:prSet presAssocID="{E2BB87EA-417C-47C3-A702-FCD269EDC885}" presName="Accent1Text" presStyleLbl="node1" presStyleIdx="1" presStyleCnt="8" custLinFactX="200000" custLinFactY="-82423" custLinFactNeighborX="293806" custLinFactNeighborY="-100000"/>
      <dgm:spPr/>
      <dgm:t>
        <a:bodyPr/>
        <a:lstStyle/>
        <a:p>
          <a:endParaRPr lang="hu-HU"/>
        </a:p>
      </dgm:t>
    </dgm:pt>
    <dgm:pt modelId="{A684BC6F-C051-4807-AC50-37546EEB2612}" type="pres">
      <dgm:prSet presAssocID="{E2BB87EA-417C-47C3-A702-FCD269EDC885}" presName="spaceBetweenRectangles" presStyleCnt="0"/>
      <dgm:spPr/>
    </dgm:pt>
    <dgm:pt modelId="{3520D114-5D15-48B5-B8AD-F87EA217732E}" type="pres">
      <dgm:prSet presAssocID="{5E87317A-4923-4DB9-9743-61947FF16463}" presName="composite" presStyleCnt="0"/>
      <dgm:spPr/>
    </dgm:pt>
    <dgm:pt modelId="{CA6C5490-DEB0-4F13-A7A5-90B81289F301}" type="pres">
      <dgm:prSet presAssocID="{5E87317A-4923-4DB9-9743-61947FF16463}" presName="Parent1" presStyleLbl="node1" presStyleIdx="2" presStyleCnt="8" custScaleX="843890" custScaleY="631733" custLinFactX="-196508" custLinFactY="15921" custLinFactNeighborX="-2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65FCDB-5260-4E0F-B1A2-963404C4FEB8}" type="pres">
      <dgm:prSet presAssocID="{5E87317A-4923-4DB9-9743-61947FF1646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F31C8D-9314-4926-A055-45FA878DAD5A}" type="pres">
      <dgm:prSet presAssocID="{5E87317A-4923-4DB9-9743-61947FF16463}" presName="BalanceSpacing" presStyleCnt="0"/>
      <dgm:spPr/>
    </dgm:pt>
    <dgm:pt modelId="{CB0C3B0B-EB76-4A28-A878-B479ECCA4EDF}" type="pres">
      <dgm:prSet presAssocID="{5E87317A-4923-4DB9-9743-61947FF16463}" presName="BalanceSpacing1" presStyleCnt="0"/>
      <dgm:spPr/>
    </dgm:pt>
    <dgm:pt modelId="{B9F5A320-5DCD-469A-8CB9-DB915EC9EAC6}" type="pres">
      <dgm:prSet presAssocID="{4E0DA339-6E62-4B75-9B13-F84D4921ED16}" presName="Accent1Text" presStyleLbl="node1" presStyleIdx="3" presStyleCnt="8" custLinFactX="174710" custLinFactNeighborX="200000" custLinFactNeighborY="-34089"/>
      <dgm:spPr/>
      <dgm:t>
        <a:bodyPr/>
        <a:lstStyle/>
        <a:p>
          <a:endParaRPr lang="hu-HU"/>
        </a:p>
      </dgm:t>
    </dgm:pt>
    <dgm:pt modelId="{81C5EB43-EA59-4492-A8E5-79E67633475C}" type="pres">
      <dgm:prSet presAssocID="{4E0DA339-6E62-4B75-9B13-F84D4921ED16}" presName="spaceBetweenRectangles" presStyleCnt="0"/>
      <dgm:spPr/>
    </dgm:pt>
    <dgm:pt modelId="{3599A96E-9F00-4D3B-8068-2F7352E4B303}" type="pres">
      <dgm:prSet presAssocID="{98B0B380-6849-4D7C-AF01-471B4AA21CCB}" presName="composite" presStyleCnt="0"/>
      <dgm:spPr/>
    </dgm:pt>
    <dgm:pt modelId="{3AE4BF7E-8F0E-4B5F-AAC6-8F701E818B35}" type="pres">
      <dgm:prSet presAssocID="{98B0B380-6849-4D7C-AF01-471B4AA21CCB}" presName="Parent1" presStyleLbl="node1" presStyleIdx="4" presStyleCnt="8" custScaleX="796060" custScaleY="604131" custLinFactX="364983" custLinFactNeighborX="400000" custLinFactNeighborY="-828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024C9F-0C26-448D-9DDA-C8DDF17351D3}" type="pres">
      <dgm:prSet presAssocID="{98B0B380-6849-4D7C-AF01-471B4AA21CC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77B12C-79E5-4773-84A0-D14F949E3A3B}" type="pres">
      <dgm:prSet presAssocID="{98B0B380-6849-4D7C-AF01-471B4AA21CCB}" presName="BalanceSpacing" presStyleCnt="0"/>
      <dgm:spPr/>
    </dgm:pt>
    <dgm:pt modelId="{AEBAE086-F237-4BC0-ADE0-449EC64AB771}" type="pres">
      <dgm:prSet presAssocID="{98B0B380-6849-4D7C-AF01-471B4AA21CCB}" presName="BalanceSpacing1" presStyleCnt="0"/>
      <dgm:spPr/>
    </dgm:pt>
    <dgm:pt modelId="{31C0E6C1-90A2-427A-AB38-F5782326A031}" type="pres">
      <dgm:prSet presAssocID="{6E1B493C-0D88-45BA-BDEB-0950B5EDE666}" presName="Accent1Text" presStyleLbl="node1" presStyleIdx="5" presStyleCnt="8" custLinFactX="-200000" custLinFactNeighborX="-242859" custLinFactNeighborY="41923"/>
      <dgm:spPr/>
      <dgm:t>
        <a:bodyPr/>
        <a:lstStyle/>
        <a:p>
          <a:endParaRPr lang="hu-HU"/>
        </a:p>
      </dgm:t>
    </dgm:pt>
    <dgm:pt modelId="{A7897C35-261B-4193-9515-CAADE1386F49}" type="pres">
      <dgm:prSet presAssocID="{6E1B493C-0D88-45BA-BDEB-0950B5EDE666}" presName="spaceBetweenRectangles" presStyleCnt="0"/>
      <dgm:spPr/>
    </dgm:pt>
    <dgm:pt modelId="{DFE8B067-43C5-4AD0-B379-168D80D2E6A1}" type="pres">
      <dgm:prSet presAssocID="{D3C8B5F8-30B5-41F4-B475-7DBF02BDCEB6}" presName="composite" presStyleCnt="0"/>
      <dgm:spPr/>
    </dgm:pt>
    <dgm:pt modelId="{77829A26-F41C-495B-BF20-71C0496716CA}" type="pres">
      <dgm:prSet presAssocID="{D3C8B5F8-30B5-41F4-B475-7DBF02BDCEB6}" presName="Parent1" presStyleLbl="node1" presStyleIdx="6" presStyleCnt="8" custLinFactX="-423592" custLinFactY="-355159" custLinFactNeighborX="-500000" custLinFactNeighborY="-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2C485D-06F0-45B7-8618-F8680832BDC3}" type="pres">
      <dgm:prSet presAssocID="{D3C8B5F8-30B5-41F4-B475-7DBF02BDCEB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1DA9ADF-5280-4F30-9F46-D274DA8D1F71}" type="pres">
      <dgm:prSet presAssocID="{D3C8B5F8-30B5-41F4-B475-7DBF02BDCEB6}" presName="BalanceSpacing" presStyleCnt="0"/>
      <dgm:spPr/>
    </dgm:pt>
    <dgm:pt modelId="{0D8793F0-96F6-486F-8235-0F45717E8123}" type="pres">
      <dgm:prSet presAssocID="{D3C8B5F8-30B5-41F4-B475-7DBF02BDCEB6}" presName="BalanceSpacing1" presStyleCnt="0"/>
      <dgm:spPr/>
    </dgm:pt>
    <dgm:pt modelId="{FEB87E7B-87DF-47AE-A20B-5578A972810D}" type="pres">
      <dgm:prSet presAssocID="{A90CDF8D-6894-4B9A-89A6-755FDD92B2DA}" presName="Accent1Text" presStyleLbl="node1" presStyleIdx="7" presStyleCnt="8" custLinFactNeighborX="39787" custLinFactNeighborY="-62900"/>
      <dgm:spPr/>
      <dgm:t>
        <a:bodyPr/>
        <a:lstStyle/>
        <a:p>
          <a:endParaRPr lang="hu-HU"/>
        </a:p>
      </dgm:t>
    </dgm:pt>
  </dgm:ptLst>
  <dgm:cxnLst>
    <dgm:cxn modelId="{FB992CED-D922-4A07-9A40-9A027F15E75C}" srcId="{CB53746C-1AD1-4FD8-858F-717AA937E7D8}" destId="{5E87317A-4923-4DB9-9743-61947FF16463}" srcOrd="1" destOrd="0" parTransId="{01E9D793-9B74-4F86-8ADB-575498265938}" sibTransId="{4E0DA339-6E62-4B75-9B13-F84D4921ED16}"/>
    <dgm:cxn modelId="{E08769B3-9C04-42A3-81DE-5AA20DDBDB99}" type="presOf" srcId="{CB53746C-1AD1-4FD8-858F-717AA937E7D8}" destId="{55225D38-F240-4EF9-8D6A-CA0B4897C37B}" srcOrd="0" destOrd="0" presId="urn:microsoft.com/office/officeart/2008/layout/AlternatingHexagons"/>
    <dgm:cxn modelId="{CA914190-8767-4277-9345-E8F006AEB21E}" type="presOf" srcId="{CE118EB1-DACC-4455-986C-D9820D5E4E59}" destId="{C255388D-D2B6-4346-BF59-74555258C61F}" srcOrd="0" destOrd="0" presId="urn:microsoft.com/office/officeart/2008/layout/AlternatingHexagons"/>
    <dgm:cxn modelId="{FC5BC4A9-65BB-4956-8BAC-8EA8496C6C27}" type="presOf" srcId="{4E0DA339-6E62-4B75-9B13-F84D4921ED16}" destId="{B9F5A320-5DCD-469A-8CB9-DB915EC9EAC6}" srcOrd="0" destOrd="0" presId="urn:microsoft.com/office/officeart/2008/layout/AlternatingHexagons"/>
    <dgm:cxn modelId="{4F490091-97F9-4B3C-B2C7-58BA82B33F89}" type="presOf" srcId="{5E87317A-4923-4DB9-9743-61947FF16463}" destId="{CA6C5490-DEB0-4F13-A7A5-90B81289F301}" srcOrd="0" destOrd="0" presId="urn:microsoft.com/office/officeart/2008/layout/AlternatingHexagons"/>
    <dgm:cxn modelId="{07B43165-10B7-421E-BF53-C26322A7F3D6}" srcId="{CB53746C-1AD1-4FD8-858F-717AA937E7D8}" destId="{D3C8B5F8-30B5-41F4-B475-7DBF02BDCEB6}" srcOrd="3" destOrd="0" parTransId="{6A71D8C8-B09F-4477-8F30-60103B1AF5F9}" sibTransId="{A90CDF8D-6894-4B9A-89A6-755FDD92B2DA}"/>
    <dgm:cxn modelId="{74B19B4F-91D7-41AC-BD45-1654A813751D}" type="presOf" srcId="{D3C8B5F8-30B5-41F4-B475-7DBF02BDCEB6}" destId="{77829A26-F41C-495B-BF20-71C0496716CA}" srcOrd="0" destOrd="0" presId="urn:microsoft.com/office/officeart/2008/layout/AlternatingHexagons"/>
    <dgm:cxn modelId="{3A448307-0D19-4C6E-9FE6-804D3EF38CE1}" srcId="{CB53746C-1AD1-4FD8-858F-717AA937E7D8}" destId="{98B0B380-6849-4D7C-AF01-471B4AA21CCB}" srcOrd="2" destOrd="0" parTransId="{1D701B20-9D20-450F-A1AB-3D3DE4CAC6AE}" sibTransId="{6E1B493C-0D88-45BA-BDEB-0950B5EDE666}"/>
    <dgm:cxn modelId="{E010C6AE-FE7A-4D91-AC69-439EF472DA09}" srcId="{CB53746C-1AD1-4FD8-858F-717AA937E7D8}" destId="{CE118EB1-DACC-4455-986C-D9820D5E4E59}" srcOrd="0" destOrd="0" parTransId="{35178C25-B73C-48EF-B7FF-B5148B1E4438}" sibTransId="{E2BB87EA-417C-47C3-A702-FCD269EDC885}"/>
    <dgm:cxn modelId="{C5B55744-4BC9-493D-A258-4DEA8CBD0041}" type="presOf" srcId="{A90CDF8D-6894-4B9A-89A6-755FDD92B2DA}" destId="{FEB87E7B-87DF-47AE-A20B-5578A972810D}" srcOrd="0" destOrd="0" presId="urn:microsoft.com/office/officeart/2008/layout/AlternatingHexagons"/>
    <dgm:cxn modelId="{B45B796A-95FF-4B92-A1F5-C3E86B47E6CD}" type="presOf" srcId="{6E1B493C-0D88-45BA-BDEB-0950B5EDE666}" destId="{31C0E6C1-90A2-427A-AB38-F5782326A031}" srcOrd="0" destOrd="0" presId="urn:microsoft.com/office/officeart/2008/layout/AlternatingHexagons"/>
    <dgm:cxn modelId="{D0973E92-E9F9-41AC-84FD-622A28758AD9}" type="presOf" srcId="{E2BB87EA-417C-47C3-A702-FCD269EDC885}" destId="{0F4CEE1C-DA38-4BB3-BCB0-6D5E7A963FEC}" srcOrd="0" destOrd="0" presId="urn:microsoft.com/office/officeart/2008/layout/AlternatingHexagons"/>
    <dgm:cxn modelId="{881C8FB8-1C0C-4112-89AD-2B9E7CB0C8D2}" type="presOf" srcId="{98B0B380-6849-4D7C-AF01-471B4AA21CCB}" destId="{3AE4BF7E-8F0E-4B5F-AAC6-8F701E818B35}" srcOrd="0" destOrd="0" presId="urn:microsoft.com/office/officeart/2008/layout/AlternatingHexagons"/>
    <dgm:cxn modelId="{16271926-AC28-4B39-A768-B68603DD37B7}" type="presParOf" srcId="{55225D38-F240-4EF9-8D6A-CA0B4897C37B}" destId="{1BC39645-D12D-4D65-98FF-817205F175E2}" srcOrd="0" destOrd="0" presId="urn:microsoft.com/office/officeart/2008/layout/AlternatingHexagons"/>
    <dgm:cxn modelId="{BFCCF890-CA9E-4266-B187-A5BCCAE1A7E2}" type="presParOf" srcId="{1BC39645-D12D-4D65-98FF-817205F175E2}" destId="{C255388D-D2B6-4346-BF59-74555258C61F}" srcOrd="0" destOrd="0" presId="urn:microsoft.com/office/officeart/2008/layout/AlternatingHexagons"/>
    <dgm:cxn modelId="{4F04562B-200B-42C6-A913-CD00C2B8E884}" type="presParOf" srcId="{1BC39645-D12D-4D65-98FF-817205F175E2}" destId="{2C9C3DDD-24B4-45B5-88F5-9028A9341B67}" srcOrd="1" destOrd="0" presId="urn:microsoft.com/office/officeart/2008/layout/AlternatingHexagons"/>
    <dgm:cxn modelId="{1611BDCD-EE8D-49F9-BFA5-C1C1F2C48E1A}" type="presParOf" srcId="{1BC39645-D12D-4D65-98FF-817205F175E2}" destId="{56B44641-3B94-4AC1-9AD9-40E6C18B5999}" srcOrd="2" destOrd="0" presId="urn:microsoft.com/office/officeart/2008/layout/AlternatingHexagons"/>
    <dgm:cxn modelId="{D4C6C80F-4E6C-4D89-91C6-A5B7650FB15E}" type="presParOf" srcId="{1BC39645-D12D-4D65-98FF-817205F175E2}" destId="{44E723E4-BDD1-4801-A2BE-155E660ED323}" srcOrd="3" destOrd="0" presId="urn:microsoft.com/office/officeart/2008/layout/AlternatingHexagons"/>
    <dgm:cxn modelId="{7ED51725-36E5-4D4C-9B2E-9839A1F0F3B8}" type="presParOf" srcId="{1BC39645-D12D-4D65-98FF-817205F175E2}" destId="{0F4CEE1C-DA38-4BB3-BCB0-6D5E7A963FEC}" srcOrd="4" destOrd="0" presId="urn:microsoft.com/office/officeart/2008/layout/AlternatingHexagons"/>
    <dgm:cxn modelId="{56CB4C6F-4B8C-4BBE-BABF-FB8C538298AE}" type="presParOf" srcId="{55225D38-F240-4EF9-8D6A-CA0B4897C37B}" destId="{A684BC6F-C051-4807-AC50-37546EEB2612}" srcOrd="1" destOrd="0" presId="urn:microsoft.com/office/officeart/2008/layout/AlternatingHexagons"/>
    <dgm:cxn modelId="{53FC4171-F2A6-4E53-9708-2D0F00E0E244}" type="presParOf" srcId="{55225D38-F240-4EF9-8D6A-CA0B4897C37B}" destId="{3520D114-5D15-48B5-B8AD-F87EA217732E}" srcOrd="2" destOrd="0" presId="urn:microsoft.com/office/officeart/2008/layout/AlternatingHexagons"/>
    <dgm:cxn modelId="{3843CB3C-907A-4A49-94DB-EDBF42010EEA}" type="presParOf" srcId="{3520D114-5D15-48B5-B8AD-F87EA217732E}" destId="{CA6C5490-DEB0-4F13-A7A5-90B81289F301}" srcOrd="0" destOrd="0" presId="urn:microsoft.com/office/officeart/2008/layout/AlternatingHexagons"/>
    <dgm:cxn modelId="{9114E4FA-3566-4D21-BEA0-7F7D7675DBE7}" type="presParOf" srcId="{3520D114-5D15-48B5-B8AD-F87EA217732E}" destId="{C765FCDB-5260-4E0F-B1A2-963404C4FEB8}" srcOrd="1" destOrd="0" presId="urn:microsoft.com/office/officeart/2008/layout/AlternatingHexagons"/>
    <dgm:cxn modelId="{9C54E669-7DE6-4343-A961-88D48E3BF7DC}" type="presParOf" srcId="{3520D114-5D15-48B5-B8AD-F87EA217732E}" destId="{ADF31C8D-9314-4926-A055-45FA878DAD5A}" srcOrd="2" destOrd="0" presId="urn:microsoft.com/office/officeart/2008/layout/AlternatingHexagons"/>
    <dgm:cxn modelId="{A2E5770D-D43A-4EF0-AB6F-9ACEA00737DE}" type="presParOf" srcId="{3520D114-5D15-48B5-B8AD-F87EA217732E}" destId="{CB0C3B0B-EB76-4A28-A878-B479ECCA4EDF}" srcOrd="3" destOrd="0" presId="urn:microsoft.com/office/officeart/2008/layout/AlternatingHexagons"/>
    <dgm:cxn modelId="{A9FFA780-EAD5-4B35-8872-BE2452DB4A01}" type="presParOf" srcId="{3520D114-5D15-48B5-B8AD-F87EA217732E}" destId="{B9F5A320-5DCD-469A-8CB9-DB915EC9EAC6}" srcOrd="4" destOrd="0" presId="urn:microsoft.com/office/officeart/2008/layout/AlternatingHexagons"/>
    <dgm:cxn modelId="{81A2B3AB-500B-4D5B-AAEB-168B715F66DC}" type="presParOf" srcId="{55225D38-F240-4EF9-8D6A-CA0B4897C37B}" destId="{81C5EB43-EA59-4492-A8E5-79E67633475C}" srcOrd="3" destOrd="0" presId="urn:microsoft.com/office/officeart/2008/layout/AlternatingHexagons"/>
    <dgm:cxn modelId="{C75732A5-1855-42D3-BCEE-B9946672212D}" type="presParOf" srcId="{55225D38-F240-4EF9-8D6A-CA0B4897C37B}" destId="{3599A96E-9F00-4D3B-8068-2F7352E4B303}" srcOrd="4" destOrd="0" presId="urn:microsoft.com/office/officeart/2008/layout/AlternatingHexagons"/>
    <dgm:cxn modelId="{C986EBEC-E32D-4EDC-B598-6832942926B4}" type="presParOf" srcId="{3599A96E-9F00-4D3B-8068-2F7352E4B303}" destId="{3AE4BF7E-8F0E-4B5F-AAC6-8F701E818B35}" srcOrd="0" destOrd="0" presId="urn:microsoft.com/office/officeart/2008/layout/AlternatingHexagons"/>
    <dgm:cxn modelId="{B55C4202-70AD-4862-A0E8-E93F782410CC}" type="presParOf" srcId="{3599A96E-9F00-4D3B-8068-2F7352E4B303}" destId="{61024C9F-0C26-448D-9DDA-C8DDF17351D3}" srcOrd="1" destOrd="0" presId="urn:microsoft.com/office/officeart/2008/layout/AlternatingHexagons"/>
    <dgm:cxn modelId="{23589267-828D-474C-9C41-64AE37F7A91A}" type="presParOf" srcId="{3599A96E-9F00-4D3B-8068-2F7352E4B303}" destId="{5B77B12C-79E5-4773-84A0-D14F949E3A3B}" srcOrd="2" destOrd="0" presId="urn:microsoft.com/office/officeart/2008/layout/AlternatingHexagons"/>
    <dgm:cxn modelId="{0FAD5FCB-1D2B-4CAC-AD31-1E69A61D5DCD}" type="presParOf" srcId="{3599A96E-9F00-4D3B-8068-2F7352E4B303}" destId="{AEBAE086-F237-4BC0-ADE0-449EC64AB771}" srcOrd="3" destOrd="0" presId="urn:microsoft.com/office/officeart/2008/layout/AlternatingHexagons"/>
    <dgm:cxn modelId="{C5A780FF-D2AA-4B00-9F0E-11BE24E20F1A}" type="presParOf" srcId="{3599A96E-9F00-4D3B-8068-2F7352E4B303}" destId="{31C0E6C1-90A2-427A-AB38-F5782326A031}" srcOrd="4" destOrd="0" presId="urn:microsoft.com/office/officeart/2008/layout/AlternatingHexagons"/>
    <dgm:cxn modelId="{2CC05DA3-1F4D-49EA-9337-0F0179D94FCE}" type="presParOf" srcId="{55225D38-F240-4EF9-8D6A-CA0B4897C37B}" destId="{A7897C35-261B-4193-9515-CAADE1386F49}" srcOrd="5" destOrd="0" presId="urn:microsoft.com/office/officeart/2008/layout/AlternatingHexagons"/>
    <dgm:cxn modelId="{3F3A2FFE-7CCC-4855-B6DD-1BE0AF5D6B37}" type="presParOf" srcId="{55225D38-F240-4EF9-8D6A-CA0B4897C37B}" destId="{DFE8B067-43C5-4AD0-B379-168D80D2E6A1}" srcOrd="6" destOrd="0" presId="urn:microsoft.com/office/officeart/2008/layout/AlternatingHexagons"/>
    <dgm:cxn modelId="{6F45FDB4-3ABA-4E43-85C8-FAC85E28415B}" type="presParOf" srcId="{DFE8B067-43C5-4AD0-B379-168D80D2E6A1}" destId="{77829A26-F41C-495B-BF20-71C0496716CA}" srcOrd="0" destOrd="0" presId="urn:microsoft.com/office/officeart/2008/layout/AlternatingHexagons"/>
    <dgm:cxn modelId="{9E94EB3A-8219-426B-88AA-5B10EDDA4CDC}" type="presParOf" srcId="{DFE8B067-43C5-4AD0-B379-168D80D2E6A1}" destId="{542C485D-06F0-45B7-8618-F8680832BDC3}" srcOrd="1" destOrd="0" presId="urn:microsoft.com/office/officeart/2008/layout/AlternatingHexagons"/>
    <dgm:cxn modelId="{A476112C-5E14-442B-8FFF-B4822F705A93}" type="presParOf" srcId="{DFE8B067-43C5-4AD0-B379-168D80D2E6A1}" destId="{D1DA9ADF-5280-4F30-9F46-D274DA8D1F71}" srcOrd="2" destOrd="0" presId="urn:microsoft.com/office/officeart/2008/layout/AlternatingHexagons"/>
    <dgm:cxn modelId="{3DBE6716-E54A-477D-81C1-5654988D91F5}" type="presParOf" srcId="{DFE8B067-43C5-4AD0-B379-168D80D2E6A1}" destId="{0D8793F0-96F6-486F-8235-0F45717E8123}" srcOrd="3" destOrd="0" presId="urn:microsoft.com/office/officeart/2008/layout/AlternatingHexagons"/>
    <dgm:cxn modelId="{5015CE1E-CC22-492A-9C32-A094F7A8F56A}" type="presParOf" srcId="{DFE8B067-43C5-4AD0-B379-168D80D2E6A1}" destId="{FEB87E7B-87DF-47AE-A20B-5578A972810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08CE8-BB8D-489F-9417-FBCD0A1BA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B7F9AC-3980-4EBD-89B9-91DEF57C8C98}">
      <dgm:prSet phldrT="[Szöveg]"/>
      <dgm:spPr/>
      <dgm:t>
        <a:bodyPr/>
        <a:lstStyle/>
        <a:p>
          <a:r>
            <a:rPr lang="hu-HU" dirty="0" smtClean="0"/>
            <a:t>Útmutatást ad</a:t>
          </a:r>
        </a:p>
      </dgm:t>
    </dgm:pt>
    <dgm:pt modelId="{548B9A47-FC7E-4D79-87B9-F1E2247787CC}" type="parTrans" cxnId="{C486C849-0832-4DD0-8670-8A2B385D053F}">
      <dgm:prSet/>
      <dgm:spPr/>
      <dgm:t>
        <a:bodyPr/>
        <a:lstStyle/>
        <a:p>
          <a:endParaRPr lang="hu-HU"/>
        </a:p>
      </dgm:t>
    </dgm:pt>
    <dgm:pt modelId="{F8629130-1969-4664-8849-41DA923C54CD}" type="sibTrans" cxnId="{C486C849-0832-4DD0-8670-8A2B385D053F}">
      <dgm:prSet/>
      <dgm:spPr/>
      <dgm:t>
        <a:bodyPr/>
        <a:lstStyle/>
        <a:p>
          <a:endParaRPr lang="hu-HU"/>
        </a:p>
      </dgm:t>
    </dgm:pt>
    <dgm:pt modelId="{BF66D525-1C9F-454D-93E6-B45F456A3BFF}">
      <dgm:prSet phldrT="[Szöveg]"/>
      <dgm:spPr/>
      <dgm:t>
        <a:bodyPr/>
        <a:lstStyle/>
        <a:p>
          <a:r>
            <a:rPr lang="hu-HU" dirty="0" smtClean="0"/>
            <a:t>Az élet fájdalmáról beszél</a:t>
          </a:r>
          <a:endParaRPr lang="hu-HU" dirty="0"/>
        </a:p>
      </dgm:t>
    </dgm:pt>
    <dgm:pt modelId="{94E59754-8182-4CC1-9346-E441EF1DF373}" type="parTrans" cxnId="{C7977B47-1943-48E3-B459-911C5997255C}">
      <dgm:prSet/>
      <dgm:spPr/>
      <dgm:t>
        <a:bodyPr/>
        <a:lstStyle/>
        <a:p>
          <a:endParaRPr lang="hu-HU"/>
        </a:p>
      </dgm:t>
    </dgm:pt>
    <dgm:pt modelId="{218A56EF-6266-4A35-AE72-7EF5F538EEEA}" type="sibTrans" cxnId="{C7977B47-1943-48E3-B459-911C5997255C}">
      <dgm:prSet/>
      <dgm:spPr/>
      <dgm:t>
        <a:bodyPr/>
        <a:lstStyle/>
        <a:p>
          <a:endParaRPr lang="hu-HU"/>
        </a:p>
      </dgm:t>
    </dgm:pt>
    <dgm:pt modelId="{FF81FFC4-69CD-446E-90D0-4AC3B1B5217E}">
      <dgm:prSet phldrT="[Szöveg]"/>
      <dgm:spPr/>
      <dgm:t>
        <a:bodyPr/>
        <a:lstStyle/>
        <a:p>
          <a:r>
            <a:rPr lang="hu-HU" dirty="0" smtClean="0"/>
            <a:t>Az erőt és a hatalmat jelképezi</a:t>
          </a:r>
          <a:endParaRPr lang="hu-HU" dirty="0"/>
        </a:p>
      </dgm:t>
    </dgm:pt>
    <dgm:pt modelId="{E9815123-482F-46BE-972E-6E656D33C2F2}" type="parTrans" cxnId="{62C23FE7-414A-4FF9-84E7-12D11AD5141D}">
      <dgm:prSet/>
      <dgm:spPr/>
      <dgm:t>
        <a:bodyPr/>
        <a:lstStyle/>
        <a:p>
          <a:endParaRPr lang="hu-HU"/>
        </a:p>
      </dgm:t>
    </dgm:pt>
    <dgm:pt modelId="{41E8D190-050B-4517-90EE-F5FC5E500BD5}" type="sibTrans" cxnId="{62C23FE7-414A-4FF9-84E7-12D11AD5141D}">
      <dgm:prSet/>
      <dgm:spPr/>
      <dgm:t>
        <a:bodyPr/>
        <a:lstStyle/>
        <a:p>
          <a:endParaRPr lang="hu-HU"/>
        </a:p>
      </dgm:t>
    </dgm:pt>
    <dgm:pt modelId="{670E1009-8CDC-470B-B19C-61CB76F044BA}" type="pres">
      <dgm:prSet presAssocID="{F7308CE8-BB8D-489F-9417-FBCD0A1BA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BF7557B-FBCD-48C3-AB80-F01D0B50CD7E}" type="pres">
      <dgm:prSet presAssocID="{36B7F9AC-3980-4EBD-89B9-91DEF57C8C98}" presName="parentText" presStyleLbl="node1" presStyleIdx="0" presStyleCnt="2" custLinFactNeighborX="334" custLinFactNeighborY="-1348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DAAEF9-7DA6-4959-B9D5-5211DE8FD6E0}" type="pres">
      <dgm:prSet presAssocID="{36B7F9AC-3980-4EBD-89B9-91DEF57C8C9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8108DB-C3ED-4D60-BA94-1AFC38E14F44}" type="pres">
      <dgm:prSet presAssocID="{FF81FFC4-69CD-446E-90D0-4AC3B1B521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977B47-1943-48E3-B459-911C5997255C}" srcId="{36B7F9AC-3980-4EBD-89B9-91DEF57C8C98}" destId="{BF66D525-1C9F-454D-93E6-B45F456A3BFF}" srcOrd="0" destOrd="0" parTransId="{94E59754-8182-4CC1-9346-E441EF1DF373}" sibTransId="{218A56EF-6266-4A35-AE72-7EF5F538EEEA}"/>
    <dgm:cxn modelId="{C486C849-0832-4DD0-8670-8A2B385D053F}" srcId="{F7308CE8-BB8D-489F-9417-FBCD0A1BAC23}" destId="{36B7F9AC-3980-4EBD-89B9-91DEF57C8C98}" srcOrd="0" destOrd="0" parTransId="{548B9A47-FC7E-4D79-87B9-F1E2247787CC}" sibTransId="{F8629130-1969-4664-8849-41DA923C54CD}"/>
    <dgm:cxn modelId="{D7DC8CCA-B500-4CF1-A60D-64317C1EAC7E}" type="presOf" srcId="{BF66D525-1C9F-454D-93E6-B45F456A3BFF}" destId="{AEDAAEF9-7DA6-4959-B9D5-5211DE8FD6E0}" srcOrd="0" destOrd="0" presId="urn:microsoft.com/office/officeart/2005/8/layout/vList2"/>
    <dgm:cxn modelId="{62C23FE7-414A-4FF9-84E7-12D11AD5141D}" srcId="{F7308CE8-BB8D-489F-9417-FBCD0A1BAC23}" destId="{FF81FFC4-69CD-446E-90D0-4AC3B1B5217E}" srcOrd="1" destOrd="0" parTransId="{E9815123-482F-46BE-972E-6E656D33C2F2}" sibTransId="{41E8D190-050B-4517-90EE-F5FC5E500BD5}"/>
    <dgm:cxn modelId="{683BC55C-00FE-472E-9104-929EC6029279}" type="presOf" srcId="{36B7F9AC-3980-4EBD-89B9-91DEF57C8C98}" destId="{5BF7557B-FBCD-48C3-AB80-F01D0B50CD7E}" srcOrd="0" destOrd="0" presId="urn:microsoft.com/office/officeart/2005/8/layout/vList2"/>
    <dgm:cxn modelId="{2D800A30-73D2-4B38-8417-D24E057EE80D}" type="presOf" srcId="{F7308CE8-BB8D-489F-9417-FBCD0A1BAC23}" destId="{670E1009-8CDC-470B-B19C-61CB76F044BA}" srcOrd="0" destOrd="0" presId="urn:microsoft.com/office/officeart/2005/8/layout/vList2"/>
    <dgm:cxn modelId="{FECF730C-B9E2-4516-8A18-BBDDEBD13B59}" type="presOf" srcId="{FF81FFC4-69CD-446E-90D0-4AC3B1B5217E}" destId="{268108DB-C3ED-4D60-BA94-1AFC38E14F44}" srcOrd="0" destOrd="0" presId="urn:microsoft.com/office/officeart/2005/8/layout/vList2"/>
    <dgm:cxn modelId="{4BABAAD4-CE5E-468C-A640-742D0FD23E6E}" type="presParOf" srcId="{670E1009-8CDC-470B-B19C-61CB76F044BA}" destId="{5BF7557B-FBCD-48C3-AB80-F01D0B50CD7E}" srcOrd="0" destOrd="0" presId="urn:microsoft.com/office/officeart/2005/8/layout/vList2"/>
    <dgm:cxn modelId="{4AF3B170-FA97-4B56-A026-42812CF71745}" type="presParOf" srcId="{670E1009-8CDC-470B-B19C-61CB76F044BA}" destId="{AEDAAEF9-7DA6-4959-B9D5-5211DE8FD6E0}" srcOrd="1" destOrd="0" presId="urn:microsoft.com/office/officeart/2005/8/layout/vList2"/>
    <dgm:cxn modelId="{BAE72D86-D2D0-4DA3-BAC2-717D55B1B989}" type="presParOf" srcId="{670E1009-8CDC-470B-B19C-61CB76F044BA}" destId="{268108DB-C3ED-4D60-BA94-1AFC38E14F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C3D4A-1E33-4B10-B46F-A4E14736A35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BAEE63E8-F5CC-4A02-A270-F8471F3C7147}">
      <dgm:prSet phldrT="[Szöveg]"/>
      <dgm:spPr/>
      <dgm:t>
        <a:bodyPr/>
        <a:lstStyle/>
        <a:p>
          <a:r>
            <a:rPr lang="hu-HU" dirty="0" smtClean="0"/>
            <a:t>Szerelmüket nem láthatják </a:t>
          </a:r>
          <a:endParaRPr lang="hu-HU" dirty="0"/>
        </a:p>
      </dgm:t>
    </dgm:pt>
    <dgm:pt modelId="{FBFBCCB5-224D-4996-B134-A370F68F5652}" type="parTrans" cxnId="{B18602BE-57D4-4E5E-B6E8-13C6E7437B89}">
      <dgm:prSet/>
      <dgm:spPr/>
      <dgm:t>
        <a:bodyPr/>
        <a:lstStyle/>
        <a:p>
          <a:endParaRPr lang="hu-HU"/>
        </a:p>
      </dgm:t>
    </dgm:pt>
    <dgm:pt modelId="{FFCE79ED-80BC-4D31-B93F-21A35109FDAF}" type="sibTrans" cxnId="{B18602BE-57D4-4E5E-B6E8-13C6E7437B89}">
      <dgm:prSet/>
      <dgm:spPr/>
      <dgm:t>
        <a:bodyPr/>
        <a:lstStyle/>
        <a:p>
          <a:endParaRPr lang="hu-HU"/>
        </a:p>
      </dgm:t>
    </dgm:pt>
    <dgm:pt modelId="{CBFEF09D-4582-41A7-AC2C-F9CFE4B0427E}">
      <dgm:prSet phldrT="[Szöveg]"/>
      <dgm:spPr/>
      <dgm:t>
        <a:bodyPr/>
        <a:lstStyle/>
        <a:p>
          <a:r>
            <a:rPr lang="hu-HU" dirty="0" smtClean="0"/>
            <a:t>Valóságérzet megtestesítője, a tapasztalatlan </a:t>
          </a:r>
          <a:endParaRPr lang="hu-HU" dirty="0"/>
        </a:p>
      </dgm:t>
    </dgm:pt>
    <dgm:pt modelId="{FA82B656-4309-4EC7-B4AE-78BCEF9ECDAD}" type="parTrans" cxnId="{D87F1178-918D-47C4-86CE-FC42EA92AA76}">
      <dgm:prSet/>
      <dgm:spPr/>
      <dgm:t>
        <a:bodyPr/>
        <a:lstStyle/>
        <a:p>
          <a:endParaRPr lang="hu-HU"/>
        </a:p>
      </dgm:t>
    </dgm:pt>
    <dgm:pt modelId="{6D97A09A-A747-4AA3-BDA9-8756AA0DD285}" type="sibTrans" cxnId="{D87F1178-918D-47C4-86CE-FC42EA92AA76}">
      <dgm:prSet/>
      <dgm:spPr/>
      <dgm:t>
        <a:bodyPr/>
        <a:lstStyle/>
        <a:p>
          <a:endParaRPr lang="hu-HU"/>
        </a:p>
      </dgm:t>
    </dgm:pt>
    <dgm:pt modelId="{F42F4CE5-5628-4B38-BD72-57DEE9015635}">
      <dgm:prSet phldrT="[Szöveg]"/>
      <dgm:spPr/>
      <dgm:t>
        <a:bodyPr/>
        <a:lstStyle/>
        <a:p>
          <a:r>
            <a:rPr lang="hu-HU" dirty="0" smtClean="0"/>
            <a:t>A fejlődés érdekében vannak jelen</a:t>
          </a:r>
          <a:endParaRPr lang="hu-HU" dirty="0"/>
        </a:p>
      </dgm:t>
    </dgm:pt>
    <dgm:pt modelId="{C507897D-1C1E-4B85-925B-12C7E07781D1}" type="parTrans" cxnId="{1613ABCB-F22E-4C0E-A442-12A645A95E00}">
      <dgm:prSet/>
      <dgm:spPr/>
      <dgm:t>
        <a:bodyPr/>
        <a:lstStyle/>
        <a:p>
          <a:endParaRPr lang="hu-HU"/>
        </a:p>
      </dgm:t>
    </dgm:pt>
    <dgm:pt modelId="{CF7E674A-7DCF-48A0-BA9C-414D9FB11A8F}" type="sibTrans" cxnId="{1613ABCB-F22E-4C0E-A442-12A645A95E00}">
      <dgm:prSet/>
      <dgm:spPr/>
      <dgm:t>
        <a:bodyPr/>
        <a:lstStyle/>
        <a:p>
          <a:endParaRPr lang="hu-HU"/>
        </a:p>
      </dgm:t>
    </dgm:pt>
    <dgm:pt modelId="{8157F307-BA6B-47DC-97D3-9DEA5CD85E6B}" type="pres">
      <dgm:prSet presAssocID="{FD9C3D4A-1E33-4B10-B46F-A4E14736A35F}" presName="linearFlow" presStyleCnt="0">
        <dgm:presLayoutVars>
          <dgm:dir/>
          <dgm:resizeHandles val="exact"/>
        </dgm:presLayoutVars>
      </dgm:prSet>
      <dgm:spPr/>
    </dgm:pt>
    <dgm:pt modelId="{F257DC84-C9FC-4E63-8FB9-FE69EDF0D116}" type="pres">
      <dgm:prSet presAssocID="{BAEE63E8-F5CC-4A02-A270-F8471F3C7147}" presName="comp" presStyleCnt="0"/>
      <dgm:spPr/>
    </dgm:pt>
    <dgm:pt modelId="{E3B020E7-4FF6-4343-BD9C-4008C1C1F69E}" type="pres">
      <dgm:prSet presAssocID="{BAEE63E8-F5CC-4A02-A270-F8471F3C7147}" presName="rect2" presStyleLbl="node1" presStyleIdx="0" presStyleCnt="3" custScaleX="122726" custScaleY="140301" custLinFactNeighborX="27383" custLinFactNeighborY="-106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8F5102-1A9A-4BDA-8636-669990B2AD9B}" type="pres">
      <dgm:prSet presAssocID="{BAEE63E8-F5CC-4A02-A270-F8471F3C7147}" presName="rect1" presStyleLbl="lnNode1" presStyleIdx="0" presStyleCnt="3" custScaleX="172282" custScaleY="188806" custLinFactNeighborX="-64048" custLinFactNeighborY="144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hu-HU"/>
        </a:p>
      </dgm:t>
    </dgm:pt>
    <dgm:pt modelId="{6F05800C-DA2D-4D20-B958-83C21DBE9154}" type="pres">
      <dgm:prSet presAssocID="{FFCE79ED-80BC-4D31-B93F-21A35109FDAF}" presName="sibTrans" presStyleCnt="0"/>
      <dgm:spPr/>
    </dgm:pt>
    <dgm:pt modelId="{6905A4A0-B2CE-4A70-B28B-24F627F866AA}" type="pres">
      <dgm:prSet presAssocID="{CBFEF09D-4582-41A7-AC2C-F9CFE4B0427E}" presName="comp" presStyleCnt="0"/>
      <dgm:spPr/>
    </dgm:pt>
    <dgm:pt modelId="{9AE03EC6-5115-44CC-81C2-08B7B2F9F003}" type="pres">
      <dgm:prSet presAssocID="{CBFEF09D-4582-41A7-AC2C-F9CFE4B0427E}" presName="rect2" presStyleLbl="node1" presStyleIdx="1" presStyleCnt="3" custScaleX="115301" custScaleY="139775" custLinFactNeighborX="-2867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A0FA6-3960-4EC6-BAF5-11920B93F2F0}" type="pres">
      <dgm:prSet presAssocID="{CBFEF09D-4582-41A7-AC2C-F9CFE4B0427E}" presName="rect1" presStyleLbl="lnNode1" presStyleIdx="1" presStyleCnt="3" custScaleX="186932" custScaleY="181287" custLinFactNeighborX="58920" custLinFactNeighborY="-170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410EA5B-3231-43E3-A2D5-0D68969B6DFA}" type="pres">
      <dgm:prSet presAssocID="{6D97A09A-A747-4AA3-BDA9-8756AA0DD285}" presName="sibTrans" presStyleCnt="0"/>
      <dgm:spPr/>
    </dgm:pt>
    <dgm:pt modelId="{C1DF1E25-6F16-4285-921A-D524E2A1CF82}" type="pres">
      <dgm:prSet presAssocID="{F42F4CE5-5628-4B38-BD72-57DEE9015635}" presName="comp" presStyleCnt="0"/>
      <dgm:spPr/>
    </dgm:pt>
    <dgm:pt modelId="{6D80A8E3-B1BB-4466-A4F3-5FABBF61D6EE}" type="pres">
      <dgm:prSet presAssocID="{F42F4CE5-5628-4B38-BD72-57DEE9015635}" presName="rect2" presStyleLbl="node1" presStyleIdx="2" presStyleCnt="3" custScaleX="111297" custScaleY="134077" custLinFactNeighborX="30899" custLinFactNeighborY="-12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D8581-6395-49FE-9FDA-4C88E2ED6FE9}" type="pres">
      <dgm:prSet presAssocID="{F42F4CE5-5628-4B38-BD72-57DEE9015635}" presName="rect1" presStyleLbl="lnNode1" presStyleIdx="2" presStyleCnt="3" custScaleX="161333" custScaleY="155922" custLinFactNeighborX="-71214" custLinFactNeighborY="-103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702E519F-252E-4D54-841E-86CB20ACED37}" type="presOf" srcId="{CBFEF09D-4582-41A7-AC2C-F9CFE4B0427E}" destId="{9AE03EC6-5115-44CC-81C2-08B7B2F9F003}" srcOrd="0" destOrd="0" presId="urn:microsoft.com/office/officeart/2008/layout/AlternatingPictureBlocks"/>
    <dgm:cxn modelId="{1613ABCB-F22E-4C0E-A442-12A645A95E00}" srcId="{FD9C3D4A-1E33-4B10-B46F-A4E14736A35F}" destId="{F42F4CE5-5628-4B38-BD72-57DEE9015635}" srcOrd="2" destOrd="0" parTransId="{C507897D-1C1E-4B85-925B-12C7E07781D1}" sibTransId="{CF7E674A-7DCF-48A0-BA9C-414D9FB11A8F}"/>
    <dgm:cxn modelId="{D06F740D-6210-47D4-B70C-E6026CE8593C}" type="presOf" srcId="{F42F4CE5-5628-4B38-BD72-57DEE9015635}" destId="{6D80A8E3-B1BB-4466-A4F3-5FABBF61D6EE}" srcOrd="0" destOrd="0" presId="urn:microsoft.com/office/officeart/2008/layout/AlternatingPictureBlocks"/>
    <dgm:cxn modelId="{ACE8DEE5-1C82-4FFD-88FE-56F9F3EE5E41}" type="presOf" srcId="{BAEE63E8-F5CC-4A02-A270-F8471F3C7147}" destId="{E3B020E7-4FF6-4343-BD9C-4008C1C1F69E}" srcOrd="0" destOrd="0" presId="urn:microsoft.com/office/officeart/2008/layout/AlternatingPictureBlocks"/>
    <dgm:cxn modelId="{D87F1178-918D-47C4-86CE-FC42EA92AA76}" srcId="{FD9C3D4A-1E33-4B10-B46F-A4E14736A35F}" destId="{CBFEF09D-4582-41A7-AC2C-F9CFE4B0427E}" srcOrd="1" destOrd="0" parTransId="{FA82B656-4309-4EC7-B4AE-78BCEF9ECDAD}" sibTransId="{6D97A09A-A747-4AA3-BDA9-8756AA0DD285}"/>
    <dgm:cxn modelId="{B18602BE-57D4-4E5E-B6E8-13C6E7437B89}" srcId="{FD9C3D4A-1E33-4B10-B46F-A4E14736A35F}" destId="{BAEE63E8-F5CC-4A02-A270-F8471F3C7147}" srcOrd="0" destOrd="0" parTransId="{FBFBCCB5-224D-4996-B134-A370F68F5652}" sibTransId="{FFCE79ED-80BC-4D31-B93F-21A35109FDAF}"/>
    <dgm:cxn modelId="{99D785C6-0112-4CD1-AE9C-123DFADC0552}" type="presOf" srcId="{FD9C3D4A-1E33-4B10-B46F-A4E14736A35F}" destId="{8157F307-BA6B-47DC-97D3-9DEA5CD85E6B}" srcOrd="0" destOrd="0" presId="urn:microsoft.com/office/officeart/2008/layout/AlternatingPictureBlocks"/>
    <dgm:cxn modelId="{E0BD6D03-E68A-4294-98F7-7DDB4A59C7E8}" type="presParOf" srcId="{8157F307-BA6B-47DC-97D3-9DEA5CD85E6B}" destId="{F257DC84-C9FC-4E63-8FB9-FE69EDF0D116}" srcOrd="0" destOrd="0" presId="urn:microsoft.com/office/officeart/2008/layout/AlternatingPictureBlocks"/>
    <dgm:cxn modelId="{91D17A9F-B01F-41EB-BA4A-6CA2958DB323}" type="presParOf" srcId="{F257DC84-C9FC-4E63-8FB9-FE69EDF0D116}" destId="{E3B020E7-4FF6-4343-BD9C-4008C1C1F69E}" srcOrd="0" destOrd="0" presId="urn:microsoft.com/office/officeart/2008/layout/AlternatingPictureBlocks"/>
    <dgm:cxn modelId="{98510E2D-0A3A-46A5-BFBB-166947057784}" type="presParOf" srcId="{F257DC84-C9FC-4E63-8FB9-FE69EDF0D116}" destId="{268F5102-1A9A-4BDA-8636-669990B2AD9B}" srcOrd="1" destOrd="0" presId="urn:microsoft.com/office/officeart/2008/layout/AlternatingPictureBlocks"/>
    <dgm:cxn modelId="{D30962BC-B302-48EC-B67D-84AEDBF028D5}" type="presParOf" srcId="{8157F307-BA6B-47DC-97D3-9DEA5CD85E6B}" destId="{6F05800C-DA2D-4D20-B958-83C21DBE9154}" srcOrd="1" destOrd="0" presId="urn:microsoft.com/office/officeart/2008/layout/AlternatingPictureBlocks"/>
    <dgm:cxn modelId="{3DC37466-E166-4EC9-BD74-2CF887A3D0D1}" type="presParOf" srcId="{8157F307-BA6B-47DC-97D3-9DEA5CD85E6B}" destId="{6905A4A0-B2CE-4A70-B28B-24F627F866AA}" srcOrd="2" destOrd="0" presId="urn:microsoft.com/office/officeart/2008/layout/AlternatingPictureBlocks"/>
    <dgm:cxn modelId="{2E065600-7355-4B45-B8B2-307934F9138D}" type="presParOf" srcId="{6905A4A0-B2CE-4A70-B28B-24F627F866AA}" destId="{9AE03EC6-5115-44CC-81C2-08B7B2F9F003}" srcOrd="0" destOrd="0" presId="urn:microsoft.com/office/officeart/2008/layout/AlternatingPictureBlocks"/>
    <dgm:cxn modelId="{7A584619-4104-470C-A6DE-4A7B7D01B1BD}" type="presParOf" srcId="{6905A4A0-B2CE-4A70-B28B-24F627F866AA}" destId="{7E2A0FA6-3960-4EC6-BAF5-11920B93F2F0}" srcOrd="1" destOrd="0" presId="urn:microsoft.com/office/officeart/2008/layout/AlternatingPictureBlocks"/>
    <dgm:cxn modelId="{6846953F-6957-45B3-B615-5B9419EA157E}" type="presParOf" srcId="{8157F307-BA6B-47DC-97D3-9DEA5CD85E6B}" destId="{0410EA5B-3231-43E3-A2D5-0D68969B6DFA}" srcOrd="3" destOrd="0" presId="urn:microsoft.com/office/officeart/2008/layout/AlternatingPictureBlocks"/>
    <dgm:cxn modelId="{62867FBB-5E72-46A6-96C7-64897EF5771B}" type="presParOf" srcId="{8157F307-BA6B-47DC-97D3-9DEA5CD85E6B}" destId="{C1DF1E25-6F16-4285-921A-D524E2A1CF82}" srcOrd="4" destOrd="0" presId="urn:microsoft.com/office/officeart/2008/layout/AlternatingPictureBlocks"/>
    <dgm:cxn modelId="{6E0087C7-3E74-4BE9-894C-AD4510333DA9}" type="presParOf" srcId="{C1DF1E25-6F16-4285-921A-D524E2A1CF82}" destId="{6D80A8E3-B1BB-4466-A4F3-5FABBF61D6EE}" srcOrd="0" destOrd="0" presId="urn:microsoft.com/office/officeart/2008/layout/AlternatingPictureBlocks"/>
    <dgm:cxn modelId="{D603417B-8F62-4E4F-A8DE-E9A06CF9D24D}" type="presParOf" srcId="{C1DF1E25-6F16-4285-921A-D524E2A1CF82}" destId="{77CD8581-6395-49FE-9FDA-4C88E2ED6FE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9FA602-7EF6-4573-BD2D-C6267F12B27B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10F02C-ABD1-4F7E-954B-0FC2BDF2E650}">
      <dgm:prSet phldrT="[Szöveg]"/>
      <dgm:spPr/>
      <dgm:t>
        <a:bodyPr/>
        <a:lstStyle/>
        <a:p>
          <a:r>
            <a:rPr lang="hu-HU" dirty="0" smtClean="0"/>
            <a:t>Kezdetek, mikor az ifjú elindul</a:t>
          </a:r>
          <a:endParaRPr lang="hu-HU" dirty="0"/>
        </a:p>
      </dgm:t>
    </dgm:pt>
    <dgm:pt modelId="{ACC584AF-42E0-4524-B784-5BF21E14705A}" type="parTrans" cxnId="{B9045C81-1C8B-4A85-84A5-49A039DEAE2D}">
      <dgm:prSet/>
      <dgm:spPr/>
      <dgm:t>
        <a:bodyPr/>
        <a:lstStyle/>
        <a:p>
          <a:endParaRPr lang="hu-HU"/>
        </a:p>
      </dgm:t>
    </dgm:pt>
    <dgm:pt modelId="{5DB484E5-43E1-4479-9F19-DAE8BF43568D}" type="sibTrans" cxnId="{B9045C81-1C8B-4A85-84A5-49A039DEAE2D}">
      <dgm:prSet/>
      <dgm:spPr/>
      <dgm:t>
        <a:bodyPr/>
        <a:lstStyle/>
        <a:p>
          <a:endParaRPr lang="hu-HU"/>
        </a:p>
      </dgm:t>
    </dgm:pt>
    <dgm:pt modelId="{312F6CC4-8159-4696-825A-22DF8285922A}">
      <dgm:prSet phldrT="[Szöveg]"/>
      <dgm:spPr/>
      <dgm:t>
        <a:bodyPr/>
        <a:lstStyle/>
        <a:p>
          <a:r>
            <a:rPr lang="hu-HU" dirty="0" smtClean="0"/>
            <a:t>A gonosz egyből hírt szerez jöveteléről</a:t>
          </a:r>
          <a:endParaRPr lang="hu-HU" dirty="0"/>
        </a:p>
      </dgm:t>
    </dgm:pt>
    <dgm:pt modelId="{9DE795D5-491E-463C-BA98-A51286F563FD}" type="parTrans" cxnId="{01555662-C816-4BE6-A160-0EBD50F7A889}">
      <dgm:prSet/>
      <dgm:spPr/>
      <dgm:t>
        <a:bodyPr/>
        <a:lstStyle/>
        <a:p>
          <a:endParaRPr lang="hu-HU"/>
        </a:p>
      </dgm:t>
    </dgm:pt>
    <dgm:pt modelId="{8BB89332-F186-470D-89D4-AFA048AAFAA2}" type="sibTrans" cxnId="{01555662-C816-4BE6-A160-0EBD50F7A889}">
      <dgm:prSet/>
      <dgm:spPr/>
      <dgm:t>
        <a:bodyPr/>
        <a:lstStyle/>
        <a:p>
          <a:endParaRPr lang="hu-HU"/>
        </a:p>
      </dgm:t>
    </dgm:pt>
    <dgm:pt modelId="{2AECD75C-E41E-40D1-BBE4-CA2BBD1061FB}">
      <dgm:prSet phldrT="[Szöveg]"/>
      <dgm:spPr/>
      <dgm:t>
        <a:bodyPr/>
        <a:lstStyle/>
        <a:p>
          <a:r>
            <a:rPr lang="hu-HU" dirty="0" smtClean="0"/>
            <a:t>Elindul megkeresni a párját</a:t>
          </a:r>
          <a:endParaRPr lang="hu-HU" dirty="0"/>
        </a:p>
      </dgm:t>
    </dgm:pt>
    <dgm:pt modelId="{CF0C7D15-60D7-4081-BA0F-9DC9FADC4E94}" type="parTrans" cxnId="{B9928A53-991F-4F3E-AF55-CA565D9AF7BF}">
      <dgm:prSet/>
      <dgm:spPr/>
      <dgm:t>
        <a:bodyPr/>
        <a:lstStyle/>
        <a:p>
          <a:endParaRPr lang="hu-HU"/>
        </a:p>
      </dgm:t>
    </dgm:pt>
    <dgm:pt modelId="{EF6DC06A-4359-4D46-B4EF-330FCE4FD69D}" type="sibTrans" cxnId="{B9928A53-991F-4F3E-AF55-CA565D9AF7BF}">
      <dgm:prSet/>
      <dgm:spPr/>
      <dgm:t>
        <a:bodyPr/>
        <a:lstStyle/>
        <a:p>
          <a:endParaRPr lang="hu-HU"/>
        </a:p>
      </dgm:t>
    </dgm:pt>
    <dgm:pt modelId="{041BDD1E-B951-4965-9696-A24E95E5BDA7}">
      <dgm:prSet phldrT="[Szöveg]"/>
      <dgm:spPr/>
      <dgm:t>
        <a:bodyPr/>
        <a:lstStyle/>
        <a:p>
          <a:r>
            <a:rPr lang="hu-HU" dirty="0" smtClean="0"/>
            <a:t>Találkozik a bolonddal, akit végül maga mellé vesz</a:t>
          </a:r>
          <a:endParaRPr lang="hu-HU" dirty="0"/>
        </a:p>
      </dgm:t>
    </dgm:pt>
    <dgm:pt modelId="{D9D85C37-E981-4C3D-9E76-559BD8CDC030}" type="parTrans" cxnId="{5439A2A2-DF4D-4AF2-90F2-5B9CCBB5E420}">
      <dgm:prSet/>
      <dgm:spPr/>
      <dgm:t>
        <a:bodyPr/>
        <a:lstStyle/>
        <a:p>
          <a:endParaRPr lang="hu-HU"/>
        </a:p>
      </dgm:t>
    </dgm:pt>
    <dgm:pt modelId="{074E0662-3CCC-4824-B943-77990590F3CB}" type="sibTrans" cxnId="{5439A2A2-DF4D-4AF2-90F2-5B9CCBB5E420}">
      <dgm:prSet/>
      <dgm:spPr/>
      <dgm:t>
        <a:bodyPr/>
        <a:lstStyle/>
        <a:p>
          <a:endParaRPr lang="hu-HU"/>
        </a:p>
      </dgm:t>
    </dgm:pt>
    <dgm:pt modelId="{6E3E5573-4223-4D47-913E-63620A44EE8E}">
      <dgm:prSet phldrT="[Szöveg]"/>
      <dgm:spPr/>
      <dgm:t>
        <a:bodyPr/>
        <a:lstStyle/>
        <a:p>
          <a:r>
            <a:rPr lang="hu-HU" dirty="0" smtClean="0"/>
            <a:t>Az útjuk során próbát kell kiállniuk</a:t>
          </a:r>
          <a:endParaRPr lang="hu-HU" dirty="0"/>
        </a:p>
      </dgm:t>
    </dgm:pt>
    <dgm:pt modelId="{E96E2D74-D2BB-4F68-86D5-82D0A623719D}" type="parTrans" cxnId="{F7CD93FB-F947-4E49-8785-F28A88F82946}">
      <dgm:prSet/>
      <dgm:spPr/>
      <dgm:t>
        <a:bodyPr/>
        <a:lstStyle/>
        <a:p>
          <a:endParaRPr lang="hu-HU"/>
        </a:p>
      </dgm:t>
    </dgm:pt>
    <dgm:pt modelId="{A6C58537-B895-4648-90B1-9BAAD4A9BC77}" type="sibTrans" cxnId="{F7CD93FB-F947-4E49-8785-F28A88F82946}">
      <dgm:prSet/>
      <dgm:spPr/>
      <dgm:t>
        <a:bodyPr/>
        <a:lstStyle/>
        <a:p>
          <a:endParaRPr lang="hu-HU"/>
        </a:p>
      </dgm:t>
    </dgm:pt>
    <dgm:pt modelId="{81FA7857-3C53-4541-BC2B-8B21804E3F69}">
      <dgm:prSet phldrT="[Szöveg]"/>
      <dgm:spPr/>
      <dgm:t>
        <a:bodyPr/>
        <a:lstStyle/>
        <a:p>
          <a:r>
            <a:rPr lang="hu-HU" dirty="0" smtClean="0"/>
            <a:t>A négy gonosztevő elbukik</a:t>
          </a:r>
          <a:endParaRPr lang="hu-HU" dirty="0"/>
        </a:p>
      </dgm:t>
    </dgm:pt>
    <dgm:pt modelId="{661A99A4-230E-40E3-8013-2D17E3D4B8D7}" type="parTrans" cxnId="{72511393-F770-4193-B83D-DA53CA828F3A}">
      <dgm:prSet/>
      <dgm:spPr/>
      <dgm:t>
        <a:bodyPr/>
        <a:lstStyle/>
        <a:p>
          <a:endParaRPr lang="hu-HU"/>
        </a:p>
      </dgm:t>
    </dgm:pt>
    <dgm:pt modelId="{7FC97CAC-92FD-460A-ADF5-20A633798AC3}" type="sibTrans" cxnId="{72511393-F770-4193-B83D-DA53CA828F3A}">
      <dgm:prSet/>
      <dgm:spPr/>
      <dgm:t>
        <a:bodyPr/>
        <a:lstStyle/>
        <a:p>
          <a:endParaRPr lang="hu-HU"/>
        </a:p>
      </dgm:t>
    </dgm:pt>
    <dgm:pt modelId="{32AB2CFA-6BF9-4556-8EFF-E7EC5D8F876F}">
      <dgm:prSet phldrT="[Szöveg]"/>
      <dgm:spPr/>
      <dgm:t>
        <a:bodyPr/>
        <a:lstStyle/>
        <a:p>
          <a:r>
            <a:rPr lang="hu-HU" dirty="0" smtClean="0"/>
            <a:t>Beteljesülés, az igaz út megtalálása</a:t>
          </a:r>
          <a:endParaRPr lang="hu-HU" dirty="0"/>
        </a:p>
      </dgm:t>
    </dgm:pt>
    <dgm:pt modelId="{16FDD937-C125-4F7A-9C26-B4A3CC289D51}" type="parTrans" cxnId="{DF6D0B10-508B-486D-B025-DBDF9E4F861C}">
      <dgm:prSet/>
      <dgm:spPr/>
      <dgm:t>
        <a:bodyPr/>
        <a:lstStyle/>
        <a:p>
          <a:endParaRPr lang="hu-HU"/>
        </a:p>
      </dgm:t>
    </dgm:pt>
    <dgm:pt modelId="{AB31282B-8B40-4FFC-8080-1972C6E5F3E3}" type="sibTrans" cxnId="{DF6D0B10-508B-486D-B025-DBDF9E4F861C}">
      <dgm:prSet/>
      <dgm:spPr/>
      <dgm:t>
        <a:bodyPr/>
        <a:lstStyle/>
        <a:p>
          <a:endParaRPr lang="hu-HU"/>
        </a:p>
      </dgm:t>
    </dgm:pt>
    <dgm:pt modelId="{7464BDB5-E742-4B7E-8D7F-2365EA6C3F2A}">
      <dgm:prSet phldrT="[Szöveg]"/>
      <dgm:spPr/>
      <dgm:t>
        <a:bodyPr/>
        <a:lstStyle/>
        <a:p>
          <a:r>
            <a:rPr lang="hu-HU" dirty="0" smtClean="0"/>
            <a:t>A három „Bölcs”, akik az utat mutatják</a:t>
          </a:r>
          <a:endParaRPr lang="hu-HU" dirty="0"/>
        </a:p>
      </dgm:t>
    </dgm:pt>
    <dgm:pt modelId="{5A12ED00-059C-44FE-A348-E4CCA14DE0B4}" type="sibTrans" cxnId="{1372EE41-808C-47C4-ADF8-AFD2543BD1DC}">
      <dgm:prSet/>
      <dgm:spPr/>
      <dgm:t>
        <a:bodyPr/>
        <a:lstStyle/>
        <a:p>
          <a:endParaRPr lang="hu-HU"/>
        </a:p>
      </dgm:t>
    </dgm:pt>
    <dgm:pt modelId="{2482E2E9-1C9F-4134-B307-7EEA506A92D7}" type="parTrans" cxnId="{1372EE41-808C-47C4-ADF8-AFD2543BD1DC}">
      <dgm:prSet/>
      <dgm:spPr/>
      <dgm:t>
        <a:bodyPr/>
        <a:lstStyle/>
        <a:p>
          <a:endParaRPr lang="hu-HU"/>
        </a:p>
      </dgm:t>
    </dgm:pt>
    <dgm:pt modelId="{B96AF22F-3A39-4A66-BAB3-6FDE1F4E1FA2}" type="pres">
      <dgm:prSet presAssocID="{CF9FA602-7EF6-4573-BD2D-C6267F12B27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4F860C11-75B4-42A1-860D-0716F0DBA943}" type="pres">
      <dgm:prSet presAssocID="{6610F02C-ABD1-4F7E-954B-0FC2BDF2E650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801E92-E048-4AEA-AF50-FC33103ACEFF}" type="pres">
      <dgm:prSet presAssocID="{5DB484E5-43E1-4479-9F19-DAE8BF43568D}" presName="sibTrans" presStyleLbl="sibTrans2D1" presStyleIdx="0" presStyleCnt="7"/>
      <dgm:spPr/>
      <dgm:t>
        <a:bodyPr/>
        <a:lstStyle/>
        <a:p>
          <a:endParaRPr lang="hu-HU"/>
        </a:p>
      </dgm:t>
    </dgm:pt>
    <dgm:pt modelId="{D2F355EA-5555-4E3B-BD2F-90708C919893}" type="pres">
      <dgm:prSet presAssocID="{312F6CC4-8159-4696-825A-22DF8285922A}" presName="middleNode" presStyleCnt="0"/>
      <dgm:spPr/>
    </dgm:pt>
    <dgm:pt modelId="{FB293D32-4D81-455C-B15D-E0328E623881}" type="pres">
      <dgm:prSet presAssocID="{312F6CC4-8159-4696-825A-22DF8285922A}" presName="padding" presStyleLbl="node1" presStyleIdx="0" presStyleCnt="8"/>
      <dgm:spPr/>
    </dgm:pt>
    <dgm:pt modelId="{16CC9C0E-797B-4AF6-A1DC-0FA5E92C0C53}" type="pres">
      <dgm:prSet presAssocID="{312F6CC4-8159-4696-825A-22DF8285922A}" presName="shape" presStyleLbl="node1" presStyleIdx="1" presStyleCnt="8" custScaleX="152912" custScaleY="1372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002DE9-4CF5-4646-968F-D3AAD369750D}" type="pres">
      <dgm:prSet presAssocID="{8BB89332-F186-470D-89D4-AFA048AAFAA2}" presName="sibTrans" presStyleLbl="sibTrans2D1" presStyleIdx="1" presStyleCnt="7"/>
      <dgm:spPr/>
      <dgm:t>
        <a:bodyPr/>
        <a:lstStyle/>
        <a:p>
          <a:endParaRPr lang="hu-HU"/>
        </a:p>
      </dgm:t>
    </dgm:pt>
    <dgm:pt modelId="{B01DAAD3-B78A-4C17-980E-ECC538D960B7}" type="pres">
      <dgm:prSet presAssocID="{2AECD75C-E41E-40D1-BBE4-CA2BBD1061FB}" presName="middleNode" presStyleCnt="0"/>
      <dgm:spPr/>
    </dgm:pt>
    <dgm:pt modelId="{CC21F03B-E116-4485-95C9-97E4772B2CC6}" type="pres">
      <dgm:prSet presAssocID="{2AECD75C-E41E-40D1-BBE4-CA2BBD1061FB}" presName="padding" presStyleLbl="node1" presStyleIdx="1" presStyleCnt="8"/>
      <dgm:spPr/>
    </dgm:pt>
    <dgm:pt modelId="{C0D62526-B70A-4FEA-B307-3819B0FF00B1}" type="pres">
      <dgm:prSet presAssocID="{2AECD75C-E41E-40D1-BBE4-CA2BBD1061FB}" presName="shape" presStyleLbl="node1" presStyleIdx="2" presStyleCnt="8" custScaleX="172121" custScaleY="1574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D5B5F3-51EC-4FDB-BB19-43562DDC28AE}" type="pres">
      <dgm:prSet presAssocID="{EF6DC06A-4359-4D46-B4EF-330FCE4FD69D}" presName="sibTrans" presStyleLbl="sibTrans2D1" presStyleIdx="2" presStyleCnt="7"/>
      <dgm:spPr/>
      <dgm:t>
        <a:bodyPr/>
        <a:lstStyle/>
        <a:p>
          <a:endParaRPr lang="hu-HU"/>
        </a:p>
      </dgm:t>
    </dgm:pt>
    <dgm:pt modelId="{73DF3103-D827-4629-9C05-0D131A4F5473}" type="pres">
      <dgm:prSet presAssocID="{041BDD1E-B951-4965-9696-A24E95E5BDA7}" presName="middleNode" presStyleCnt="0"/>
      <dgm:spPr/>
    </dgm:pt>
    <dgm:pt modelId="{420DFDB8-FB73-4C16-81DC-463BB1168C2B}" type="pres">
      <dgm:prSet presAssocID="{041BDD1E-B951-4965-9696-A24E95E5BDA7}" presName="padding" presStyleLbl="node1" presStyleIdx="2" presStyleCnt="8"/>
      <dgm:spPr/>
    </dgm:pt>
    <dgm:pt modelId="{B1E8C10D-727F-4511-B79D-CDB22FB6B342}" type="pres">
      <dgm:prSet presAssocID="{041BDD1E-B951-4965-9696-A24E95E5BDA7}" presName="shape" presStyleLbl="node1" presStyleIdx="3" presStyleCnt="8" custScaleX="172032" custScaleY="1486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B88712-52F3-46BA-BF02-B57522CF1CC0}" type="pres">
      <dgm:prSet presAssocID="{074E0662-3CCC-4824-B943-77990590F3CB}" presName="sibTrans" presStyleLbl="sibTrans2D1" presStyleIdx="3" presStyleCnt="7"/>
      <dgm:spPr/>
      <dgm:t>
        <a:bodyPr/>
        <a:lstStyle/>
        <a:p>
          <a:endParaRPr lang="hu-HU"/>
        </a:p>
      </dgm:t>
    </dgm:pt>
    <dgm:pt modelId="{BD50B0A3-8D89-4871-9D3A-FA59A1436224}" type="pres">
      <dgm:prSet presAssocID="{6E3E5573-4223-4D47-913E-63620A44EE8E}" presName="middleNode" presStyleCnt="0"/>
      <dgm:spPr/>
    </dgm:pt>
    <dgm:pt modelId="{E37DFC90-BDB6-469B-8FA4-D69F13B802AD}" type="pres">
      <dgm:prSet presAssocID="{6E3E5573-4223-4D47-913E-63620A44EE8E}" presName="padding" presStyleLbl="node1" presStyleIdx="3" presStyleCnt="8"/>
      <dgm:spPr/>
    </dgm:pt>
    <dgm:pt modelId="{8AAD05D1-5E74-499E-B890-34A5B65E0C37}" type="pres">
      <dgm:prSet presAssocID="{6E3E5573-4223-4D47-913E-63620A44EE8E}" presName="shape" presStyleLbl="node1" presStyleIdx="4" presStyleCnt="8" custScaleX="179057" custScaleY="13680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B93665-C882-48AC-98F4-95C8025BE886}" type="pres">
      <dgm:prSet presAssocID="{A6C58537-B895-4648-90B1-9BAAD4A9BC77}" presName="sibTrans" presStyleLbl="sibTrans2D1" presStyleIdx="4" presStyleCnt="7"/>
      <dgm:spPr/>
      <dgm:t>
        <a:bodyPr/>
        <a:lstStyle/>
        <a:p>
          <a:endParaRPr lang="hu-HU"/>
        </a:p>
      </dgm:t>
    </dgm:pt>
    <dgm:pt modelId="{5E8CB0DD-A1AD-4FEF-BF9B-7A0F936B1A7E}" type="pres">
      <dgm:prSet presAssocID="{7464BDB5-E742-4B7E-8D7F-2365EA6C3F2A}" presName="middleNode" presStyleCnt="0"/>
      <dgm:spPr/>
    </dgm:pt>
    <dgm:pt modelId="{309F467F-DD79-49F0-9578-B6B7948A74D0}" type="pres">
      <dgm:prSet presAssocID="{7464BDB5-E742-4B7E-8D7F-2365EA6C3F2A}" presName="padding" presStyleLbl="node1" presStyleIdx="4" presStyleCnt="8"/>
      <dgm:spPr/>
    </dgm:pt>
    <dgm:pt modelId="{2CFDA0FF-E693-421B-9FBC-30BD13EBD1FA}" type="pres">
      <dgm:prSet presAssocID="{7464BDB5-E742-4B7E-8D7F-2365EA6C3F2A}" presName="shape" presStyleLbl="node1" presStyleIdx="5" presStyleCnt="8" custScaleX="164830" custScaleY="1660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11472-0B59-4F17-8D7E-1ED843F2435A}" type="pres">
      <dgm:prSet presAssocID="{5A12ED00-059C-44FE-A348-E4CCA14DE0B4}" presName="sibTrans" presStyleLbl="sibTrans2D1" presStyleIdx="5" presStyleCnt="7"/>
      <dgm:spPr/>
      <dgm:t>
        <a:bodyPr/>
        <a:lstStyle/>
        <a:p>
          <a:endParaRPr lang="hu-HU"/>
        </a:p>
      </dgm:t>
    </dgm:pt>
    <dgm:pt modelId="{DC760C21-BD0E-4CD4-B464-028419D116DC}" type="pres">
      <dgm:prSet presAssocID="{81FA7857-3C53-4541-BC2B-8B21804E3F69}" presName="middleNode" presStyleCnt="0"/>
      <dgm:spPr/>
    </dgm:pt>
    <dgm:pt modelId="{481261CB-7C47-4923-A821-4B3DF8158A3E}" type="pres">
      <dgm:prSet presAssocID="{81FA7857-3C53-4541-BC2B-8B21804E3F69}" presName="padding" presStyleLbl="node1" presStyleIdx="5" presStyleCnt="8"/>
      <dgm:spPr/>
    </dgm:pt>
    <dgm:pt modelId="{AC0FB8DC-9F52-4185-A741-16E5FBD95C29}" type="pres">
      <dgm:prSet presAssocID="{81FA7857-3C53-4541-BC2B-8B21804E3F69}" presName="shape" presStyleLbl="node1" presStyleIdx="6" presStyleCnt="8" custScaleX="151005" custScaleY="156794" custLinFactNeighborX="-14003" custLinFactNeighborY="-1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210AFF-6F54-400B-93EE-55C5EBF8F32A}" type="pres">
      <dgm:prSet presAssocID="{7FC97CAC-92FD-460A-ADF5-20A633798AC3}" presName="sibTrans" presStyleLbl="sibTrans2D1" presStyleIdx="6" presStyleCnt="7"/>
      <dgm:spPr/>
      <dgm:t>
        <a:bodyPr/>
        <a:lstStyle/>
        <a:p>
          <a:endParaRPr lang="hu-HU"/>
        </a:p>
      </dgm:t>
    </dgm:pt>
    <dgm:pt modelId="{F7A3CF15-2BBA-4826-B117-DD3CAA36837F}" type="pres">
      <dgm:prSet presAssocID="{32AB2CFA-6BF9-4556-8EFF-E7EC5D8F876F}" presName="lastNode" presStyleLbl="node1" presStyleIdx="7" presStyleCnt="8" custScaleX="157261" custScaleY="148144" custLinFactNeighborX="-9408" custLinFactNeighborY="-739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7CD93FB-F947-4E49-8785-F28A88F82946}" srcId="{CF9FA602-7EF6-4573-BD2D-C6267F12B27B}" destId="{6E3E5573-4223-4D47-913E-63620A44EE8E}" srcOrd="4" destOrd="0" parTransId="{E96E2D74-D2BB-4F68-86D5-82D0A623719D}" sibTransId="{A6C58537-B895-4648-90B1-9BAAD4A9BC77}"/>
    <dgm:cxn modelId="{B9928A53-991F-4F3E-AF55-CA565D9AF7BF}" srcId="{CF9FA602-7EF6-4573-BD2D-C6267F12B27B}" destId="{2AECD75C-E41E-40D1-BBE4-CA2BBD1061FB}" srcOrd="2" destOrd="0" parTransId="{CF0C7D15-60D7-4081-BA0F-9DC9FADC4E94}" sibTransId="{EF6DC06A-4359-4D46-B4EF-330FCE4FD69D}"/>
    <dgm:cxn modelId="{72511393-F770-4193-B83D-DA53CA828F3A}" srcId="{CF9FA602-7EF6-4573-BD2D-C6267F12B27B}" destId="{81FA7857-3C53-4541-BC2B-8B21804E3F69}" srcOrd="6" destOrd="0" parTransId="{661A99A4-230E-40E3-8013-2D17E3D4B8D7}" sibTransId="{7FC97CAC-92FD-460A-ADF5-20A633798AC3}"/>
    <dgm:cxn modelId="{A13BC1A0-54D6-46D6-99BF-C37D293766F2}" type="presOf" srcId="{32AB2CFA-6BF9-4556-8EFF-E7EC5D8F876F}" destId="{F7A3CF15-2BBA-4826-B117-DD3CAA36837F}" srcOrd="0" destOrd="0" presId="urn:microsoft.com/office/officeart/2005/8/layout/bProcess2"/>
    <dgm:cxn modelId="{8FB6DABE-A193-4D44-B513-FEFEBC0A19B0}" type="presOf" srcId="{5DB484E5-43E1-4479-9F19-DAE8BF43568D}" destId="{87801E92-E048-4AEA-AF50-FC33103ACEFF}" srcOrd="0" destOrd="0" presId="urn:microsoft.com/office/officeart/2005/8/layout/bProcess2"/>
    <dgm:cxn modelId="{A9E16141-596C-4225-B337-209A23B57ECE}" type="presOf" srcId="{041BDD1E-B951-4965-9696-A24E95E5BDA7}" destId="{B1E8C10D-727F-4511-B79D-CDB22FB6B342}" srcOrd="0" destOrd="0" presId="urn:microsoft.com/office/officeart/2005/8/layout/bProcess2"/>
    <dgm:cxn modelId="{E49DA759-5AEB-4CC8-8194-877B6614AA33}" type="presOf" srcId="{6610F02C-ABD1-4F7E-954B-0FC2BDF2E650}" destId="{4F860C11-75B4-42A1-860D-0716F0DBA943}" srcOrd="0" destOrd="0" presId="urn:microsoft.com/office/officeart/2005/8/layout/bProcess2"/>
    <dgm:cxn modelId="{8F23B48F-3368-459D-8885-62BDF06DDF6B}" type="presOf" srcId="{6E3E5573-4223-4D47-913E-63620A44EE8E}" destId="{8AAD05D1-5E74-499E-B890-34A5B65E0C37}" srcOrd="0" destOrd="0" presId="urn:microsoft.com/office/officeart/2005/8/layout/bProcess2"/>
    <dgm:cxn modelId="{1372EE41-808C-47C4-ADF8-AFD2543BD1DC}" srcId="{CF9FA602-7EF6-4573-BD2D-C6267F12B27B}" destId="{7464BDB5-E742-4B7E-8D7F-2365EA6C3F2A}" srcOrd="5" destOrd="0" parTransId="{2482E2E9-1C9F-4134-B307-7EEA506A92D7}" sibTransId="{5A12ED00-059C-44FE-A348-E4CCA14DE0B4}"/>
    <dgm:cxn modelId="{5439A2A2-DF4D-4AF2-90F2-5B9CCBB5E420}" srcId="{CF9FA602-7EF6-4573-BD2D-C6267F12B27B}" destId="{041BDD1E-B951-4965-9696-A24E95E5BDA7}" srcOrd="3" destOrd="0" parTransId="{D9D85C37-E981-4C3D-9E76-559BD8CDC030}" sibTransId="{074E0662-3CCC-4824-B943-77990590F3CB}"/>
    <dgm:cxn modelId="{85628F94-9109-450F-97CD-DF8A0CAEC063}" type="presOf" srcId="{2AECD75C-E41E-40D1-BBE4-CA2BBD1061FB}" destId="{C0D62526-B70A-4FEA-B307-3819B0FF00B1}" srcOrd="0" destOrd="0" presId="urn:microsoft.com/office/officeart/2005/8/layout/bProcess2"/>
    <dgm:cxn modelId="{F932B86D-EDF6-459A-871A-09D8D3FE971E}" type="presOf" srcId="{7464BDB5-E742-4B7E-8D7F-2365EA6C3F2A}" destId="{2CFDA0FF-E693-421B-9FBC-30BD13EBD1FA}" srcOrd="0" destOrd="0" presId="urn:microsoft.com/office/officeart/2005/8/layout/bProcess2"/>
    <dgm:cxn modelId="{BE45FEB9-B3AC-472A-A11A-2330A1284BC5}" type="presOf" srcId="{81FA7857-3C53-4541-BC2B-8B21804E3F69}" destId="{AC0FB8DC-9F52-4185-A741-16E5FBD95C29}" srcOrd="0" destOrd="0" presId="urn:microsoft.com/office/officeart/2005/8/layout/bProcess2"/>
    <dgm:cxn modelId="{94B8FD2F-6F7A-4707-A0FA-E6881AEC5127}" type="presOf" srcId="{8BB89332-F186-470D-89D4-AFA048AAFAA2}" destId="{F6002DE9-4CF5-4646-968F-D3AAD369750D}" srcOrd="0" destOrd="0" presId="urn:microsoft.com/office/officeart/2005/8/layout/bProcess2"/>
    <dgm:cxn modelId="{DF6D0B10-508B-486D-B025-DBDF9E4F861C}" srcId="{CF9FA602-7EF6-4573-BD2D-C6267F12B27B}" destId="{32AB2CFA-6BF9-4556-8EFF-E7EC5D8F876F}" srcOrd="7" destOrd="0" parTransId="{16FDD937-C125-4F7A-9C26-B4A3CC289D51}" sibTransId="{AB31282B-8B40-4FFC-8080-1972C6E5F3E3}"/>
    <dgm:cxn modelId="{71E6F323-796E-4E1C-B9DB-428C81A79D08}" type="presOf" srcId="{7FC97CAC-92FD-460A-ADF5-20A633798AC3}" destId="{F7210AFF-6F54-400B-93EE-55C5EBF8F32A}" srcOrd="0" destOrd="0" presId="urn:microsoft.com/office/officeart/2005/8/layout/bProcess2"/>
    <dgm:cxn modelId="{BEB094F5-45DD-4558-A9A4-B74838D07B92}" type="presOf" srcId="{074E0662-3CCC-4824-B943-77990590F3CB}" destId="{6AB88712-52F3-46BA-BF02-B57522CF1CC0}" srcOrd="0" destOrd="0" presId="urn:microsoft.com/office/officeart/2005/8/layout/bProcess2"/>
    <dgm:cxn modelId="{8ABF6E18-A63C-46C8-B4AB-BC4BB3ED9CAF}" type="presOf" srcId="{312F6CC4-8159-4696-825A-22DF8285922A}" destId="{16CC9C0E-797B-4AF6-A1DC-0FA5E92C0C53}" srcOrd="0" destOrd="0" presId="urn:microsoft.com/office/officeart/2005/8/layout/bProcess2"/>
    <dgm:cxn modelId="{B9045C81-1C8B-4A85-84A5-49A039DEAE2D}" srcId="{CF9FA602-7EF6-4573-BD2D-C6267F12B27B}" destId="{6610F02C-ABD1-4F7E-954B-0FC2BDF2E650}" srcOrd="0" destOrd="0" parTransId="{ACC584AF-42E0-4524-B784-5BF21E14705A}" sibTransId="{5DB484E5-43E1-4479-9F19-DAE8BF43568D}"/>
    <dgm:cxn modelId="{9376E1B3-1984-495C-88C0-25A8A0F53FFC}" type="presOf" srcId="{A6C58537-B895-4648-90B1-9BAAD4A9BC77}" destId="{C7B93665-C882-48AC-98F4-95C8025BE886}" srcOrd="0" destOrd="0" presId="urn:microsoft.com/office/officeart/2005/8/layout/bProcess2"/>
    <dgm:cxn modelId="{01555662-C816-4BE6-A160-0EBD50F7A889}" srcId="{CF9FA602-7EF6-4573-BD2D-C6267F12B27B}" destId="{312F6CC4-8159-4696-825A-22DF8285922A}" srcOrd="1" destOrd="0" parTransId="{9DE795D5-491E-463C-BA98-A51286F563FD}" sibTransId="{8BB89332-F186-470D-89D4-AFA048AAFAA2}"/>
    <dgm:cxn modelId="{F36D7895-1DBE-477C-8DD1-9AA79F14A8F0}" type="presOf" srcId="{5A12ED00-059C-44FE-A348-E4CCA14DE0B4}" destId="{ECC11472-0B59-4F17-8D7E-1ED843F2435A}" srcOrd="0" destOrd="0" presId="urn:microsoft.com/office/officeart/2005/8/layout/bProcess2"/>
    <dgm:cxn modelId="{2CE79853-D324-4ED1-B7CE-A58EC44AE730}" type="presOf" srcId="{CF9FA602-7EF6-4573-BD2D-C6267F12B27B}" destId="{B96AF22F-3A39-4A66-BAB3-6FDE1F4E1FA2}" srcOrd="0" destOrd="0" presId="urn:microsoft.com/office/officeart/2005/8/layout/bProcess2"/>
    <dgm:cxn modelId="{0F779565-3F24-496B-8547-ED1C43CF0776}" type="presOf" srcId="{EF6DC06A-4359-4D46-B4EF-330FCE4FD69D}" destId="{9AD5B5F3-51EC-4FDB-BB19-43562DDC28AE}" srcOrd="0" destOrd="0" presId="urn:microsoft.com/office/officeart/2005/8/layout/bProcess2"/>
    <dgm:cxn modelId="{4998E70A-0574-4A63-B38A-F192069014A2}" type="presParOf" srcId="{B96AF22F-3A39-4A66-BAB3-6FDE1F4E1FA2}" destId="{4F860C11-75B4-42A1-860D-0716F0DBA943}" srcOrd="0" destOrd="0" presId="urn:microsoft.com/office/officeart/2005/8/layout/bProcess2"/>
    <dgm:cxn modelId="{F0921B61-523C-4A3F-87B1-2F8995BDFEBF}" type="presParOf" srcId="{B96AF22F-3A39-4A66-BAB3-6FDE1F4E1FA2}" destId="{87801E92-E048-4AEA-AF50-FC33103ACEFF}" srcOrd="1" destOrd="0" presId="urn:microsoft.com/office/officeart/2005/8/layout/bProcess2"/>
    <dgm:cxn modelId="{05AF18B9-CF21-4881-A08D-A2C380A6ACA5}" type="presParOf" srcId="{B96AF22F-3A39-4A66-BAB3-6FDE1F4E1FA2}" destId="{D2F355EA-5555-4E3B-BD2F-90708C919893}" srcOrd="2" destOrd="0" presId="urn:microsoft.com/office/officeart/2005/8/layout/bProcess2"/>
    <dgm:cxn modelId="{E8137223-8E44-457B-8C6E-5187287AFBD0}" type="presParOf" srcId="{D2F355EA-5555-4E3B-BD2F-90708C919893}" destId="{FB293D32-4D81-455C-B15D-E0328E623881}" srcOrd="0" destOrd="0" presId="urn:microsoft.com/office/officeart/2005/8/layout/bProcess2"/>
    <dgm:cxn modelId="{8BD217DB-ED02-4677-B893-0D6011767A02}" type="presParOf" srcId="{D2F355EA-5555-4E3B-BD2F-90708C919893}" destId="{16CC9C0E-797B-4AF6-A1DC-0FA5E92C0C53}" srcOrd="1" destOrd="0" presId="urn:microsoft.com/office/officeart/2005/8/layout/bProcess2"/>
    <dgm:cxn modelId="{3BA0D21E-6710-4AA9-9763-0EBCB19B11D7}" type="presParOf" srcId="{B96AF22F-3A39-4A66-BAB3-6FDE1F4E1FA2}" destId="{F6002DE9-4CF5-4646-968F-D3AAD369750D}" srcOrd="3" destOrd="0" presId="urn:microsoft.com/office/officeart/2005/8/layout/bProcess2"/>
    <dgm:cxn modelId="{C2FCCE5C-E8EC-46AF-8419-9DCA853A0839}" type="presParOf" srcId="{B96AF22F-3A39-4A66-BAB3-6FDE1F4E1FA2}" destId="{B01DAAD3-B78A-4C17-980E-ECC538D960B7}" srcOrd="4" destOrd="0" presId="urn:microsoft.com/office/officeart/2005/8/layout/bProcess2"/>
    <dgm:cxn modelId="{1559057A-C110-464F-A97F-359DF8599382}" type="presParOf" srcId="{B01DAAD3-B78A-4C17-980E-ECC538D960B7}" destId="{CC21F03B-E116-4485-95C9-97E4772B2CC6}" srcOrd="0" destOrd="0" presId="urn:microsoft.com/office/officeart/2005/8/layout/bProcess2"/>
    <dgm:cxn modelId="{1A5505B5-7DF8-4A42-B471-4186811F7497}" type="presParOf" srcId="{B01DAAD3-B78A-4C17-980E-ECC538D960B7}" destId="{C0D62526-B70A-4FEA-B307-3819B0FF00B1}" srcOrd="1" destOrd="0" presId="urn:microsoft.com/office/officeart/2005/8/layout/bProcess2"/>
    <dgm:cxn modelId="{CAFC3A4E-C162-4C5E-AB6F-A88F808DB3A7}" type="presParOf" srcId="{B96AF22F-3A39-4A66-BAB3-6FDE1F4E1FA2}" destId="{9AD5B5F3-51EC-4FDB-BB19-43562DDC28AE}" srcOrd="5" destOrd="0" presId="urn:microsoft.com/office/officeart/2005/8/layout/bProcess2"/>
    <dgm:cxn modelId="{627149B2-CA12-4B27-B107-45DB4E2C1453}" type="presParOf" srcId="{B96AF22F-3A39-4A66-BAB3-6FDE1F4E1FA2}" destId="{73DF3103-D827-4629-9C05-0D131A4F5473}" srcOrd="6" destOrd="0" presId="urn:microsoft.com/office/officeart/2005/8/layout/bProcess2"/>
    <dgm:cxn modelId="{7495466A-6BFC-49B0-A7BC-949F5B988EBD}" type="presParOf" srcId="{73DF3103-D827-4629-9C05-0D131A4F5473}" destId="{420DFDB8-FB73-4C16-81DC-463BB1168C2B}" srcOrd="0" destOrd="0" presId="urn:microsoft.com/office/officeart/2005/8/layout/bProcess2"/>
    <dgm:cxn modelId="{D3339231-7075-403A-B59B-BA003A1F0CB8}" type="presParOf" srcId="{73DF3103-D827-4629-9C05-0D131A4F5473}" destId="{B1E8C10D-727F-4511-B79D-CDB22FB6B342}" srcOrd="1" destOrd="0" presId="urn:microsoft.com/office/officeart/2005/8/layout/bProcess2"/>
    <dgm:cxn modelId="{2EF6139C-28BE-4145-9FBF-7F3F1D4FD763}" type="presParOf" srcId="{B96AF22F-3A39-4A66-BAB3-6FDE1F4E1FA2}" destId="{6AB88712-52F3-46BA-BF02-B57522CF1CC0}" srcOrd="7" destOrd="0" presId="urn:microsoft.com/office/officeart/2005/8/layout/bProcess2"/>
    <dgm:cxn modelId="{95DA87B7-6937-4896-87D1-40A7813E666A}" type="presParOf" srcId="{B96AF22F-3A39-4A66-BAB3-6FDE1F4E1FA2}" destId="{BD50B0A3-8D89-4871-9D3A-FA59A1436224}" srcOrd="8" destOrd="0" presId="urn:microsoft.com/office/officeart/2005/8/layout/bProcess2"/>
    <dgm:cxn modelId="{CDAD0078-B053-4F71-8804-11535D761232}" type="presParOf" srcId="{BD50B0A3-8D89-4871-9D3A-FA59A1436224}" destId="{E37DFC90-BDB6-469B-8FA4-D69F13B802AD}" srcOrd="0" destOrd="0" presId="urn:microsoft.com/office/officeart/2005/8/layout/bProcess2"/>
    <dgm:cxn modelId="{4801CD16-56A0-4A54-97A3-F0E494CCFA0A}" type="presParOf" srcId="{BD50B0A3-8D89-4871-9D3A-FA59A1436224}" destId="{8AAD05D1-5E74-499E-B890-34A5B65E0C37}" srcOrd="1" destOrd="0" presId="urn:microsoft.com/office/officeart/2005/8/layout/bProcess2"/>
    <dgm:cxn modelId="{2C3ADC78-85C4-42AE-B6EB-15C8637B8CA0}" type="presParOf" srcId="{B96AF22F-3A39-4A66-BAB3-6FDE1F4E1FA2}" destId="{C7B93665-C882-48AC-98F4-95C8025BE886}" srcOrd="9" destOrd="0" presId="urn:microsoft.com/office/officeart/2005/8/layout/bProcess2"/>
    <dgm:cxn modelId="{F2DA14A7-3045-43E7-8888-C3C309F5BF29}" type="presParOf" srcId="{B96AF22F-3A39-4A66-BAB3-6FDE1F4E1FA2}" destId="{5E8CB0DD-A1AD-4FEF-BF9B-7A0F936B1A7E}" srcOrd="10" destOrd="0" presId="urn:microsoft.com/office/officeart/2005/8/layout/bProcess2"/>
    <dgm:cxn modelId="{2F3764B9-51E6-41AF-BA58-09553AD9D008}" type="presParOf" srcId="{5E8CB0DD-A1AD-4FEF-BF9B-7A0F936B1A7E}" destId="{309F467F-DD79-49F0-9578-B6B7948A74D0}" srcOrd="0" destOrd="0" presId="urn:microsoft.com/office/officeart/2005/8/layout/bProcess2"/>
    <dgm:cxn modelId="{C965F152-0630-4BE6-B393-874D8F18357D}" type="presParOf" srcId="{5E8CB0DD-A1AD-4FEF-BF9B-7A0F936B1A7E}" destId="{2CFDA0FF-E693-421B-9FBC-30BD13EBD1FA}" srcOrd="1" destOrd="0" presId="urn:microsoft.com/office/officeart/2005/8/layout/bProcess2"/>
    <dgm:cxn modelId="{3B6D741D-F14D-48F2-93A1-85A9FD0E0184}" type="presParOf" srcId="{B96AF22F-3A39-4A66-BAB3-6FDE1F4E1FA2}" destId="{ECC11472-0B59-4F17-8D7E-1ED843F2435A}" srcOrd="11" destOrd="0" presId="urn:microsoft.com/office/officeart/2005/8/layout/bProcess2"/>
    <dgm:cxn modelId="{39B3007F-8C6B-4FFB-9742-3D8C34C8E624}" type="presParOf" srcId="{B96AF22F-3A39-4A66-BAB3-6FDE1F4E1FA2}" destId="{DC760C21-BD0E-4CD4-B464-028419D116DC}" srcOrd="12" destOrd="0" presId="urn:microsoft.com/office/officeart/2005/8/layout/bProcess2"/>
    <dgm:cxn modelId="{55C5B8D3-2D77-4C94-B702-086948BDAA37}" type="presParOf" srcId="{DC760C21-BD0E-4CD4-B464-028419D116DC}" destId="{481261CB-7C47-4923-A821-4B3DF8158A3E}" srcOrd="0" destOrd="0" presId="urn:microsoft.com/office/officeart/2005/8/layout/bProcess2"/>
    <dgm:cxn modelId="{D618F9A8-552D-4E98-9E88-6019ADC9D742}" type="presParOf" srcId="{DC760C21-BD0E-4CD4-B464-028419D116DC}" destId="{AC0FB8DC-9F52-4185-A741-16E5FBD95C29}" srcOrd="1" destOrd="0" presId="urn:microsoft.com/office/officeart/2005/8/layout/bProcess2"/>
    <dgm:cxn modelId="{526ED33E-033F-4C3F-A968-64FBA0858C8C}" type="presParOf" srcId="{B96AF22F-3A39-4A66-BAB3-6FDE1F4E1FA2}" destId="{F7210AFF-6F54-400B-93EE-55C5EBF8F32A}" srcOrd="13" destOrd="0" presId="urn:microsoft.com/office/officeart/2005/8/layout/bProcess2"/>
    <dgm:cxn modelId="{FCFAA6B2-7345-4D6C-93A2-87B4005B1A82}" type="presParOf" srcId="{B96AF22F-3A39-4A66-BAB3-6FDE1F4E1FA2}" destId="{F7A3CF15-2BBA-4826-B117-DD3CAA36837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8B453-B021-41D4-9C8E-41D94A6DA509}">
      <dsp:nvSpPr>
        <dsp:cNvPr id="0" name=""/>
        <dsp:cNvSpPr/>
      </dsp:nvSpPr>
      <dsp:spPr>
        <a:xfrm rot="16200000">
          <a:off x="684709" y="-684709"/>
          <a:ext cx="1798503" cy="316792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Falusi parasztlegény</a:t>
          </a:r>
          <a:endParaRPr lang="hu-HU" sz="2200" kern="1200" dirty="0"/>
        </a:p>
      </dsp:txBody>
      <dsp:txXfrm rot="5400000">
        <a:off x="-1" y="1"/>
        <a:ext cx="3167923" cy="1348877"/>
      </dsp:txXfrm>
    </dsp:sp>
    <dsp:sp modelId="{4897EA20-F5BF-42FA-980C-AA9692D959F3}">
      <dsp:nvSpPr>
        <dsp:cNvPr id="0" name=""/>
        <dsp:cNvSpPr/>
      </dsp:nvSpPr>
      <dsp:spPr>
        <a:xfrm>
          <a:off x="3155029" y="0"/>
          <a:ext cx="3167923" cy="17985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szerelem és az alkohol rabja</a:t>
          </a:r>
          <a:endParaRPr lang="hu-HU" sz="2200" kern="1200" dirty="0"/>
        </a:p>
      </dsp:txBody>
      <dsp:txXfrm>
        <a:off x="3155029" y="0"/>
        <a:ext cx="3167923" cy="1348877"/>
      </dsp:txXfrm>
    </dsp:sp>
    <dsp:sp modelId="{E10734C6-8F34-4B8C-A822-D3585EDF3A9C}">
      <dsp:nvSpPr>
        <dsp:cNvPr id="0" name=""/>
        <dsp:cNvSpPr/>
      </dsp:nvSpPr>
      <dsp:spPr>
        <a:xfrm rot="10800000">
          <a:off x="0" y="1798503"/>
          <a:ext cx="3167923" cy="179850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Nem a pénz vagy a hatalom hajtja</a:t>
          </a:r>
          <a:endParaRPr lang="hu-HU" sz="2200" kern="1200" dirty="0"/>
        </a:p>
      </dsp:txBody>
      <dsp:txXfrm rot="10800000">
        <a:off x="0" y="2248129"/>
        <a:ext cx="3167923" cy="1348877"/>
      </dsp:txXfrm>
    </dsp:sp>
    <dsp:sp modelId="{54E89E08-57DF-4663-9247-AC6AA0C11FC6}">
      <dsp:nvSpPr>
        <dsp:cNvPr id="0" name=""/>
        <dsp:cNvSpPr/>
      </dsp:nvSpPr>
      <dsp:spPr>
        <a:xfrm rot="5400000">
          <a:off x="3852632" y="1113793"/>
          <a:ext cx="1798503" cy="316792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Realista képet állít </a:t>
          </a:r>
          <a:endParaRPr lang="hu-HU" sz="2200" kern="1200" dirty="0"/>
        </a:p>
      </dsp:txBody>
      <dsp:txXfrm rot="-5400000">
        <a:off x="3167922" y="2248129"/>
        <a:ext cx="3167923" cy="1348877"/>
      </dsp:txXfrm>
    </dsp:sp>
    <dsp:sp modelId="{9D296F25-3B31-4CC2-9FD3-C6A5B00EF50C}">
      <dsp:nvSpPr>
        <dsp:cNvPr id="0" name=""/>
        <dsp:cNvSpPr/>
      </dsp:nvSpPr>
      <dsp:spPr>
        <a:xfrm>
          <a:off x="2217546" y="1348877"/>
          <a:ext cx="1900753" cy="8992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herceg szolgálója</a:t>
          </a:r>
          <a:endParaRPr lang="hu-HU" sz="2200" kern="1200" dirty="0"/>
        </a:p>
      </dsp:txBody>
      <dsp:txXfrm>
        <a:off x="2261444" y="1392775"/>
        <a:ext cx="1812957" cy="811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98F52-EA45-4BEE-900C-80F26823A792}">
      <dsp:nvSpPr>
        <dsp:cNvPr id="0" name=""/>
        <dsp:cNvSpPr/>
      </dsp:nvSpPr>
      <dsp:spPr>
        <a:xfrm>
          <a:off x="0" y="614219"/>
          <a:ext cx="64131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79371-86D6-4B22-BC97-0F6F382B915D}">
      <dsp:nvSpPr>
        <dsp:cNvPr id="0" name=""/>
        <dsp:cNvSpPr/>
      </dsp:nvSpPr>
      <dsp:spPr>
        <a:xfrm>
          <a:off x="320655" y="304259"/>
          <a:ext cx="44891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80" tIns="0" rIns="16968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Az életútját kereső ifjú</a:t>
          </a:r>
          <a:endParaRPr lang="hu-HU" sz="2100" kern="1200" dirty="0"/>
        </a:p>
      </dsp:txBody>
      <dsp:txXfrm>
        <a:off x="350917" y="334521"/>
        <a:ext cx="4428659" cy="559396"/>
      </dsp:txXfrm>
    </dsp:sp>
    <dsp:sp modelId="{A949FD8D-9F48-43F5-99E9-9445B2BCC25E}">
      <dsp:nvSpPr>
        <dsp:cNvPr id="0" name=""/>
        <dsp:cNvSpPr/>
      </dsp:nvSpPr>
      <dsp:spPr>
        <a:xfrm>
          <a:off x="0" y="1566780"/>
          <a:ext cx="64131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C2913-9FF3-44CD-ADD0-BFBB303136C4}">
      <dsp:nvSpPr>
        <dsp:cNvPr id="0" name=""/>
        <dsp:cNvSpPr/>
      </dsp:nvSpPr>
      <dsp:spPr>
        <a:xfrm>
          <a:off x="320655" y="1256819"/>
          <a:ext cx="44891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80" tIns="0" rIns="16968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szerelemért élete árán is küzd</a:t>
          </a:r>
          <a:endParaRPr lang="hu-HU" sz="2100" kern="1200" dirty="0"/>
        </a:p>
      </dsp:txBody>
      <dsp:txXfrm>
        <a:off x="350917" y="1287081"/>
        <a:ext cx="4428659" cy="559396"/>
      </dsp:txXfrm>
    </dsp:sp>
    <dsp:sp modelId="{AD9B2EB4-573D-4047-AD2A-DCC5D96211A0}">
      <dsp:nvSpPr>
        <dsp:cNvPr id="0" name=""/>
        <dsp:cNvSpPr/>
      </dsp:nvSpPr>
      <dsp:spPr>
        <a:xfrm>
          <a:off x="0" y="2519340"/>
          <a:ext cx="641311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777DB-1A83-4CED-BD83-A525EBB51CA9}">
      <dsp:nvSpPr>
        <dsp:cNvPr id="0" name=""/>
        <dsp:cNvSpPr/>
      </dsp:nvSpPr>
      <dsp:spPr>
        <a:xfrm>
          <a:off x="320655" y="2209380"/>
          <a:ext cx="448918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80" tIns="0" rIns="16968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Nemesi származású</a:t>
          </a:r>
          <a:endParaRPr lang="hu-HU" sz="2100" kern="1200" dirty="0"/>
        </a:p>
      </dsp:txBody>
      <dsp:txXfrm>
        <a:off x="350917" y="2239642"/>
        <a:ext cx="442865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5388D-D2B6-4346-BF59-74555258C61F}">
      <dsp:nvSpPr>
        <dsp:cNvPr id="0" name=""/>
        <dsp:cNvSpPr/>
      </dsp:nvSpPr>
      <dsp:spPr>
        <a:xfrm rot="5400000">
          <a:off x="4387506" y="107744"/>
          <a:ext cx="1279086" cy="1469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Nemes hölgy</a:t>
          </a:r>
          <a:endParaRPr lang="hu-HU" sz="1600" kern="1200" dirty="0"/>
        </a:p>
      </dsp:txBody>
      <dsp:txXfrm rot="-5400000">
        <a:off x="4537380" y="415886"/>
        <a:ext cx="979338" cy="852724"/>
      </dsp:txXfrm>
    </dsp:sp>
    <dsp:sp modelId="{2C9C3DDD-24B4-45B5-88F5-9028A9341B67}">
      <dsp:nvSpPr>
        <dsp:cNvPr id="0" name=""/>
        <dsp:cNvSpPr/>
      </dsp:nvSpPr>
      <dsp:spPr>
        <a:xfrm flipV="1">
          <a:off x="5226140" y="634071"/>
          <a:ext cx="11649" cy="1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CEE1C-DA38-4BB3-BCB0-6D5E7A963FEC}">
      <dsp:nvSpPr>
        <dsp:cNvPr id="0" name=""/>
        <dsp:cNvSpPr/>
      </dsp:nvSpPr>
      <dsp:spPr>
        <a:xfrm rot="5400000">
          <a:off x="5811323" y="20498"/>
          <a:ext cx="315363" cy="274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-5400000">
        <a:off x="5874576" y="49144"/>
        <a:ext cx="188856" cy="217075"/>
      </dsp:txXfrm>
    </dsp:sp>
    <dsp:sp modelId="{CA6C5490-DEB0-4F13-A7A5-90B81289F301}">
      <dsp:nvSpPr>
        <dsp:cNvPr id="0" name=""/>
        <dsp:cNvSpPr/>
      </dsp:nvSpPr>
      <dsp:spPr>
        <a:xfrm rot="5400000">
          <a:off x="2826469" y="1437903"/>
          <a:ext cx="1992256" cy="2315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első találkozásnál nem beszél szerelmével</a:t>
          </a:r>
          <a:endParaRPr lang="hu-HU" sz="1600" kern="1200" dirty="0"/>
        </a:p>
      </dsp:txBody>
      <dsp:txXfrm rot="-5400000">
        <a:off x="3050814" y="1931493"/>
        <a:ext cx="1543566" cy="1328170"/>
      </dsp:txXfrm>
    </dsp:sp>
    <dsp:sp modelId="{C765FCDB-5260-4E0F-B1A2-963404C4FEB8}">
      <dsp:nvSpPr>
        <dsp:cNvPr id="0" name=""/>
        <dsp:cNvSpPr/>
      </dsp:nvSpPr>
      <dsp:spPr>
        <a:xfrm>
          <a:off x="4421353" y="2135396"/>
          <a:ext cx="340592" cy="1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5A320-5DCD-469A-8CB9-DB915EC9EAC6}">
      <dsp:nvSpPr>
        <dsp:cNvPr id="0" name=""/>
        <dsp:cNvSpPr/>
      </dsp:nvSpPr>
      <dsp:spPr>
        <a:xfrm rot="5400000">
          <a:off x="6077195" y="1985318"/>
          <a:ext cx="315363" cy="274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-5400000">
        <a:off x="6140448" y="2013964"/>
        <a:ext cx="188856" cy="217075"/>
      </dsp:txXfrm>
    </dsp:sp>
    <dsp:sp modelId="{3AE4BF7E-8F0E-4B5F-AAC6-8F701E818B35}">
      <dsp:nvSpPr>
        <dsp:cNvPr id="0" name=""/>
        <dsp:cNvSpPr/>
      </dsp:nvSpPr>
      <dsp:spPr>
        <a:xfrm rot="5400000">
          <a:off x="6056734" y="2777814"/>
          <a:ext cx="1905210" cy="21841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Lemond régi életéről szerelme miatt</a:t>
          </a:r>
          <a:endParaRPr lang="hu-HU" sz="1800" kern="1200" dirty="0"/>
        </a:p>
      </dsp:txBody>
      <dsp:txXfrm rot="-5400000">
        <a:off x="6281299" y="3234804"/>
        <a:ext cx="1456081" cy="1270140"/>
      </dsp:txXfrm>
    </dsp:sp>
    <dsp:sp modelId="{61024C9F-0C26-448D-9DDA-C8DDF17351D3}">
      <dsp:nvSpPr>
        <dsp:cNvPr id="0" name=""/>
        <dsp:cNvSpPr/>
      </dsp:nvSpPr>
      <dsp:spPr>
        <a:xfrm>
          <a:off x="5055991" y="4036447"/>
          <a:ext cx="351945" cy="1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0E6C1-90A2-427A-AB38-F5782326A031}">
      <dsp:nvSpPr>
        <dsp:cNvPr id="0" name=""/>
        <dsp:cNvSpPr/>
      </dsp:nvSpPr>
      <dsp:spPr>
        <a:xfrm rot="5400000">
          <a:off x="3241428" y="4126083"/>
          <a:ext cx="315363" cy="274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-5400000">
        <a:off x="3304681" y="4154729"/>
        <a:ext cx="188856" cy="217075"/>
      </dsp:txXfrm>
    </dsp:sp>
    <dsp:sp modelId="{77829A26-F41C-495B-BF20-71C0496716CA}">
      <dsp:nvSpPr>
        <dsp:cNvPr id="0" name=""/>
        <dsp:cNvSpPr/>
      </dsp:nvSpPr>
      <dsp:spPr>
        <a:xfrm rot="5400000">
          <a:off x="2140249" y="2674979"/>
          <a:ext cx="315363" cy="274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00" kern="1200" dirty="0"/>
        </a:p>
      </dsp:txBody>
      <dsp:txXfrm rot="-5400000">
        <a:off x="2203502" y="2703625"/>
        <a:ext cx="188856" cy="217075"/>
      </dsp:txXfrm>
    </dsp:sp>
    <dsp:sp modelId="{542C485D-06F0-45B7-8618-F8680832BDC3}">
      <dsp:nvSpPr>
        <dsp:cNvPr id="0" name=""/>
        <dsp:cNvSpPr/>
      </dsp:nvSpPr>
      <dsp:spPr>
        <a:xfrm>
          <a:off x="4342828" y="5099051"/>
          <a:ext cx="340592" cy="1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87E7B-87DF-47AE-A20B-5578A972810D}">
      <dsp:nvSpPr>
        <dsp:cNvPr id="0" name=""/>
        <dsp:cNvSpPr/>
      </dsp:nvSpPr>
      <dsp:spPr>
        <a:xfrm rot="5400000">
          <a:off x="5079753" y="4858113"/>
          <a:ext cx="315363" cy="274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-5400000">
        <a:off x="5143006" y="4886759"/>
        <a:ext cx="188856" cy="217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7557B-FBCD-48C3-AB80-F01D0B50CD7E}">
      <dsp:nvSpPr>
        <dsp:cNvPr id="0" name=""/>
        <dsp:cNvSpPr/>
      </dsp:nvSpPr>
      <dsp:spPr>
        <a:xfrm>
          <a:off x="0" y="0"/>
          <a:ext cx="43434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Útmutatást ad</a:t>
          </a:r>
        </a:p>
      </dsp:txBody>
      <dsp:txXfrm>
        <a:off x="62055" y="62055"/>
        <a:ext cx="4219290" cy="1147095"/>
      </dsp:txXfrm>
    </dsp:sp>
    <dsp:sp modelId="{AEDAAEF9-7DA6-4959-B9D5-5211DE8FD6E0}">
      <dsp:nvSpPr>
        <dsp:cNvPr id="0" name=""/>
        <dsp:cNvSpPr/>
      </dsp:nvSpPr>
      <dsp:spPr>
        <a:xfrm>
          <a:off x="0" y="1278960"/>
          <a:ext cx="43434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500" kern="1200" dirty="0" smtClean="0"/>
            <a:t>Az élet fájdalmáról beszél</a:t>
          </a:r>
          <a:endParaRPr lang="hu-HU" sz="2500" kern="1200" dirty="0"/>
        </a:p>
      </dsp:txBody>
      <dsp:txXfrm>
        <a:off x="0" y="1278960"/>
        <a:ext cx="4343400" cy="794880"/>
      </dsp:txXfrm>
    </dsp:sp>
    <dsp:sp modelId="{268108DB-C3ED-4D60-BA94-1AFC38E14F44}">
      <dsp:nvSpPr>
        <dsp:cNvPr id="0" name=""/>
        <dsp:cNvSpPr/>
      </dsp:nvSpPr>
      <dsp:spPr>
        <a:xfrm>
          <a:off x="0" y="2073840"/>
          <a:ext cx="43434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Az erőt és a hatalmat jelképezi</a:t>
          </a:r>
          <a:endParaRPr lang="hu-HU" sz="3200" kern="1200" dirty="0"/>
        </a:p>
      </dsp:txBody>
      <dsp:txXfrm>
        <a:off x="62055" y="2135895"/>
        <a:ext cx="4219290" cy="1147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20E7-4FF6-4343-BD9C-4008C1C1F69E}">
      <dsp:nvSpPr>
        <dsp:cNvPr id="0" name=""/>
        <dsp:cNvSpPr/>
      </dsp:nvSpPr>
      <dsp:spPr>
        <a:xfrm>
          <a:off x="3656288" y="124961"/>
          <a:ext cx="2475322" cy="1279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Szerelmüket nem láthatják </a:t>
          </a:r>
          <a:endParaRPr lang="hu-HU" sz="2000" kern="1200" dirty="0"/>
        </a:p>
      </dsp:txBody>
      <dsp:txXfrm>
        <a:off x="3656288" y="124961"/>
        <a:ext cx="2475322" cy="1279873"/>
      </dsp:txXfrm>
    </dsp:sp>
    <dsp:sp modelId="{268F5102-1A9A-4BDA-8636-669990B2AD9B}">
      <dsp:nvSpPr>
        <dsp:cNvPr id="0" name=""/>
        <dsp:cNvSpPr/>
      </dsp:nvSpPr>
      <dsp:spPr>
        <a:xfrm>
          <a:off x="1434931" y="132100"/>
          <a:ext cx="1555899" cy="1722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3EC6-5115-44CC-81C2-08B7B2F9F003}">
      <dsp:nvSpPr>
        <dsp:cNvPr id="0" name=""/>
        <dsp:cNvSpPr/>
      </dsp:nvSpPr>
      <dsp:spPr>
        <a:xfrm>
          <a:off x="1439399" y="2062670"/>
          <a:ext cx="2325563" cy="1275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Valóságérzet megtestesítője, a tapasztalatlan </a:t>
          </a:r>
          <a:endParaRPr lang="hu-HU" sz="1900" kern="1200" dirty="0"/>
        </a:p>
      </dsp:txBody>
      <dsp:txXfrm>
        <a:off x="1439399" y="2062670"/>
        <a:ext cx="2325563" cy="1275075"/>
      </dsp:txXfrm>
    </dsp:sp>
    <dsp:sp modelId="{7E2A0FA6-3960-4EC6-BAF5-11920B93F2F0}">
      <dsp:nvSpPr>
        <dsp:cNvPr id="0" name=""/>
        <dsp:cNvSpPr/>
      </dsp:nvSpPr>
      <dsp:spPr>
        <a:xfrm>
          <a:off x="4418854" y="1718001"/>
          <a:ext cx="1688205" cy="16537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A8E3-B1BB-4466-A4F3-5FABBF61D6EE}">
      <dsp:nvSpPr>
        <dsp:cNvPr id="0" name=""/>
        <dsp:cNvSpPr/>
      </dsp:nvSpPr>
      <dsp:spPr>
        <a:xfrm>
          <a:off x="3875372" y="3765524"/>
          <a:ext cx="2244805" cy="1223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fejlődés érdekében vannak jelen</a:t>
          </a:r>
          <a:endParaRPr lang="hu-HU" sz="1800" kern="1200" dirty="0"/>
        </a:p>
      </dsp:txBody>
      <dsp:txXfrm>
        <a:off x="3875372" y="3765524"/>
        <a:ext cx="2244805" cy="1223096"/>
      </dsp:txXfrm>
    </dsp:sp>
    <dsp:sp modelId="{77CD8581-6395-49FE-9FDA-4C88E2ED6FE9}">
      <dsp:nvSpPr>
        <dsp:cNvPr id="0" name=""/>
        <dsp:cNvSpPr/>
      </dsp:nvSpPr>
      <dsp:spPr>
        <a:xfrm>
          <a:off x="1452563" y="3582836"/>
          <a:ext cx="1457017" cy="14223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0C11-75B4-42A1-860D-0716F0DBA943}">
      <dsp:nvSpPr>
        <dsp:cNvPr id="0" name=""/>
        <dsp:cNvSpPr/>
      </dsp:nvSpPr>
      <dsp:spPr>
        <a:xfrm>
          <a:off x="94300" y="828760"/>
          <a:ext cx="1757267" cy="1757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Kezdetek, mikor az ifjú elindul</a:t>
          </a:r>
          <a:endParaRPr lang="hu-HU" sz="1900" kern="1200" dirty="0"/>
        </a:p>
      </dsp:txBody>
      <dsp:txXfrm>
        <a:off x="351646" y="1086106"/>
        <a:ext cx="1242575" cy="1242575"/>
      </dsp:txXfrm>
    </dsp:sp>
    <dsp:sp modelId="{87801E92-E048-4AEA-AF50-FC33103ACEFF}">
      <dsp:nvSpPr>
        <dsp:cNvPr id="0" name=""/>
        <dsp:cNvSpPr/>
      </dsp:nvSpPr>
      <dsp:spPr>
        <a:xfrm rot="10800000">
          <a:off x="665411" y="2779231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C9C0E-797B-4AF6-A1DC-0FA5E92C0C53}">
      <dsp:nvSpPr>
        <dsp:cNvPr id="0" name=""/>
        <dsp:cNvSpPr/>
      </dsp:nvSpPr>
      <dsp:spPr>
        <a:xfrm>
          <a:off x="76794" y="3275418"/>
          <a:ext cx="1792277" cy="160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gonosz egyből hírt szerez jöveteléről</a:t>
          </a:r>
          <a:endParaRPr lang="hu-HU" sz="1600" kern="1200" dirty="0"/>
        </a:p>
      </dsp:txBody>
      <dsp:txXfrm>
        <a:off x="339267" y="3510988"/>
        <a:ext cx="1267331" cy="1137434"/>
      </dsp:txXfrm>
    </dsp:sp>
    <dsp:sp modelId="{F6002DE9-4CF5-4646-968F-D3AAD369750D}">
      <dsp:nvSpPr>
        <dsp:cNvPr id="0" name=""/>
        <dsp:cNvSpPr/>
      </dsp:nvSpPr>
      <dsp:spPr>
        <a:xfrm rot="5345445">
          <a:off x="2009961" y="3897785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62526-B70A-4FEA-B307-3819B0FF00B1}">
      <dsp:nvSpPr>
        <dsp:cNvPr id="0" name=""/>
        <dsp:cNvSpPr/>
      </dsp:nvSpPr>
      <dsp:spPr>
        <a:xfrm>
          <a:off x="2747706" y="3112719"/>
          <a:ext cx="2017425" cy="1845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Elindul megkeresni a párját</a:t>
          </a:r>
          <a:endParaRPr lang="hu-HU" sz="1600" kern="1200" dirty="0"/>
        </a:p>
      </dsp:txBody>
      <dsp:txXfrm>
        <a:off x="3043151" y="3383004"/>
        <a:ext cx="1426535" cy="1305049"/>
      </dsp:txXfrm>
    </dsp:sp>
    <dsp:sp modelId="{9AD5B5F3-51EC-4FDB-BB19-43562DDC28AE}">
      <dsp:nvSpPr>
        <dsp:cNvPr id="0" name=""/>
        <dsp:cNvSpPr/>
      </dsp:nvSpPr>
      <dsp:spPr>
        <a:xfrm>
          <a:off x="3448897" y="2631819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8C10D-727F-4511-B79D-CDB22FB6B342}">
      <dsp:nvSpPr>
        <dsp:cNvPr id="0" name=""/>
        <dsp:cNvSpPr/>
      </dsp:nvSpPr>
      <dsp:spPr>
        <a:xfrm>
          <a:off x="2748228" y="747821"/>
          <a:ext cx="2016382" cy="1742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Találkozik a bolonddal, akit végül maga mellé vesz</a:t>
          </a:r>
          <a:endParaRPr lang="hu-HU" sz="1600" kern="1200" dirty="0"/>
        </a:p>
      </dsp:txBody>
      <dsp:txXfrm>
        <a:off x="3043520" y="1002995"/>
        <a:ext cx="1425798" cy="1232092"/>
      </dsp:txXfrm>
    </dsp:sp>
    <dsp:sp modelId="{6AB88712-52F3-46BA-BF02-B57522CF1CC0}">
      <dsp:nvSpPr>
        <dsp:cNvPr id="0" name=""/>
        <dsp:cNvSpPr/>
      </dsp:nvSpPr>
      <dsp:spPr>
        <a:xfrm rot="5400000">
          <a:off x="4905756" y="1458460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05D1-5E74-499E-B890-34A5B65E0C37}">
      <dsp:nvSpPr>
        <dsp:cNvPr id="0" name=""/>
        <dsp:cNvSpPr/>
      </dsp:nvSpPr>
      <dsp:spPr>
        <a:xfrm>
          <a:off x="5643766" y="817309"/>
          <a:ext cx="2098722" cy="1603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Az útjuk során próbát kell kiállniuk</a:t>
          </a:r>
          <a:endParaRPr lang="hu-HU" sz="1600" kern="1200" dirty="0"/>
        </a:p>
      </dsp:txBody>
      <dsp:txXfrm>
        <a:off x="5951117" y="1052131"/>
        <a:ext cx="1484020" cy="1133820"/>
      </dsp:txXfrm>
    </dsp:sp>
    <dsp:sp modelId="{C7B93665-C882-48AC-98F4-95C8025BE886}">
      <dsp:nvSpPr>
        <dsp:cNvPr id="0" name=""/>
        <dsp:cNvSpPr/>
      </dsp:nvSpPr>
      <dsp:spPr>
        <a:xfrm rot="10800000">
          <a:off x="6385605" y="2615255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A0FF-E693-421B-9FBC-30BD13EBD1FA}">
      <dsp:nvSpPr>
        <dsp:cNvPr id="0" name=""/>
        <dsp:cNvSpPr/>
      </dsp:nvSpPr>
      <dsp:spPr>
        <a:xfrm>
          <a:off x="5727143" y="3112719"/>
          <a:ext cx="1931968" cy="1946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három „Bölcs”, akik az utat mutatják</a:t>
          </a:r>
          <a:endParaRPr lang="hu-HU" sz="1600" kern="1200" dirty="0"/>
        </a:p>
      </dsp:txBody>
      <dsp:txXfrm>
        <a:off x="6010073" y="3397709"/>
        <a:ext cx="1366108" cy="1376053"/>
      </dsp:txXfrm>
    </dsp:sp>
    <dsp:sp modelId="{ECC11472-0B59-4F17-8D7E-1ED843F2435A}">
      <dsp:nvSpPr>
        <dsp:cNvPr id="0" name=""/>
        <dsp:cNvSpPr/>
      </dsp:nvSpPr>
      <dsp:spPr>
        <a:xfrm rot="5446342">
          <a:off x="8008006" y="3947026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B8DC-9F52-4185-A741-16E5FBD95C29}">
      <dsp:nvSpPr>
        <dsp:cNvPr id="0" name=""/>
        <dsp:cNvSpPr/>
      </dsp:nvSpPr>
      <dsp:spPr>
        <a:xfrm>
          <a:off x="8953779" y="3209253"/>
          <a:ext cx="1769925" cy="183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 négy gonosztevő elbukik</a:t>
          </a:r>
          <a:endParaRPr lang="hu-HU" sz="1600" kern="1200" dirty="0"/>
        </a:p>
      </dsp:txBody>
      <dsp:txXfrm>
        <a:off x="9212979" y="3478389"/>
        <a:ext cx="1251525" cy="1299506"/>
      </dsp:txXfrm>
    </dsp:sp>
    <dsp:sp modelId="{F7210AFF-6F54-400B-93EE-55C5EBF8F32A}">
      <dsp:nvSpPr>
        <dsp:cNvPr id="0" name=""/>
        <dsp:cNvSpPr/>
      </dsp:nvSpPr>
      <dsp:spPr>
        <a:xfrm rot="21598547">
          <a:off x="9530699" y="2736599"/>
          <a:ext cx="615043" cy="32116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3CF15-2BBA-4826-B117-DD3CAA36837F}">
      <dsp:nvSpPr>
        <dsp:cNvPr id="0" name=""/>
        <dsp:cNvSpPr/>
      </dsp:nvSpPr>
      <dsp:spPr>
        <a:xfrm>
          <a:off x="8455798" y="0"/>
          <a:ext cx="2763496" cy="260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Beteljesülés, az igaz út megtalálása</a:t>
          </a:r>
          <a:endParaRPr lang="hu-HU" sz="1900" kern="1200" dirty="0"/>
        </a:p>
      </dsp:txBody>
      <dsp:txXfrm>
        <a:off x="8860503" y="381242"/>
        <a:ext cx="1954086" cy="184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8893" y="161891"/>
            <a:ext cx="11088914" cy="287438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Csongor és Tünde </a:t>
            </a:r>
            <a:r>
              <a:rPr lang="hu-HU" dirty="0" smtClean="0">
                <a:solidFill>
                  <a:srgbClr val="FF0000"/>
                </a:solidFill>
              </a:rPr>
              <a:t/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vs</a:t>
            </a:r>
            <a:r>
              <a:rPr lang="hu-HU" dirty="0" smtClean="0">
                <a:solidFill>
                  <a:srgbClr val="FF0000"/>
                </a:solidFill>
              </a:rPr>
              <a:t>. </a:t>
            </a:r>
            <a:r>
              <a:rPr lang="hu-HU" dirty="0" smtClean="0">
                <a:solidFill>
                  <a:srgbClr val="FF0000"/>
                </a:solidFill>
              </a:rPr>
              <a:t/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Varázsfuvola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275776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1940" y="600664"/>
            <a:ext cx="8911687" cy="1280890"/>
          </a:xfrm>
        </p:spPr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dirty="0" smtClean="0"/>
              <a:t>Az irónia és az anekdota megtestesítői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Balga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5549616"/>
              </p:ext>
            </p:extLst>
          </p:nvPr>
        </p:nvGraphicFramePr>
        <p:xfrm>
          <a:off x="3170283" y="2794716"/>
          <a:ext cx="6335846" cy="359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952106" y="2028090"/>
            <a:ext cx="3999001" cy="576262"/>
          </a:xfrm>
        </p:spPr>
        <p:txBody>
          <a:bodyPr/>
          <a:lstStyle/>
          <a:p>
            <a:r>
              <a:rPr lang="hu-HU" dirty="0" err="1" smtClean="0"/>
              <a:t>Papagéno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447117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5989" y="500938"/>
            <a:ext cx="8911687" cy="1280890"/>
          </a:xfrm>
        </p:spPr>
        <p:txBody>
          <a:bodyPr/>
          <a:lstStyle/>
          <a:p>
            <a:r>
              <a:rPr lang="hu-HU" dirty="0" smtClean="0"/>
              <a:t>                   </a:t>
            </a:r>
            <a:r>
              <a:rPr lang="hu-HU" sz="4800" dirty="0" smtClean="0"/>
              <a:t>Az ifjú szerelmes </a:t>
            </a:r>
            <a:endParaRPr lang="hu-HU" sz="4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 rot="1145614">
            <a:off x="737087" y="2407289"/>
            <a:ext cx="3992732" cy="576262"/>
          </a:xfrm>
        </p:spPr>
        <p:txBody>
          <a:bodyPr/>
          <a:lstStyle/>
          <a:p>
            <a:r>
              <a:rPr lang="hu-HU" sz="3600" dirty="0" smtClean="0"/>
              <a:t>Csongor </a:t>
            </a:r>
            <a:endParaRPr lang="hu-HU" sz="36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8578148"/>
              </p:ext>
            </p:extLst>
          </p:nvPr>
        </p:nvGraphicFramePr>
        <p:xfrm>
          <a:off x="3338619" y="3680705"/>
          <a:ext cx="641311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 rot="20440151">
            <a:off x="9405466" y="1969362"/>
            <a:ext cx="3752548" cy="601027"/>
          </a:xfrm>
        </p:spPr>
        <p:txBody>
          <a:bodyPr/>
          <a:lstStyle/>
          <a:p>
            <a:r>
              <a:rPr lang="hu-HU" sz="3600" dirty="0" err="1" smtClean="0"/>
              <a:t>Tamino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92" y="1365216"/>
            <a:ext cx="3268615" cy="2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34308" y="577218"/>
            <a:ext cx="8911687" cy="1280890"/>
          </a:xfrm>
        </p:spPr>
        <p:txBody>
          <a:bodyPr>
            <a:normAutofit/>
          </a:bodyPr>
          <a:lstStyle/>
          <a:p>
            <a:r>
              <a:rPr lang="hu-HU" sz="4400" dirty="0" smtClean="0"/>
              <a:t>A hőn áhított hölgy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92846" y="1905000"/>
            <a:ext cx="3992732" cy="576262"/>
          </a:xfrm>
        </p:spPr>
        <p:txBody>
          <a:bodyPr/>
          <a:lstStyle/>
          <a:p>
            <a:r>
              <a:rPr lang="hu-HU" dirty="0" smtClean="0"/>
              <a:t>Tünde 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639106"/>
              </p:ext>
            </p:extLst>
          </p:nvPr>
        </p:nvGraphicFramePr>
        <p:xfrm>
          <a:off x="425003" y="1359877"/>
          <a:ext cx="9820966" cy="535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/>
              <a:t>P</a:t>
            </a:r>
            <a:r>
              <a:rPr lang="hu-HU" dirty="0" err="1" smtClean="0"/>
              <a:t>amina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9" y="492129"/>
            <a:ext cx="2370734" cy="34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9996" y="106420"/>
            <a:ext cx="10159905" cy="128089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Éjszaka királynői</a:t>
            </a:r>
            <a:endParaRPr lang="hu-HU" sz="4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6697" y="811047"/>
            <a:ext cx="3992732" cy="576262"/>
          </a:xfrm>
        </p:spPr>
        <p:txBody>
          <a:bodyPr/>
          <a:lstStyle/>
          <a:p>
            <a:pPr algn="ctr"/>
            <a:r>
              <a:rPr lang="hu-HU" sz="3200" dirty="0" smtClean="0"/>
              <a:t>Éj</a:t>
            </a:r>
            <a:endParaRPr lang="hu-HU" sz="32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8150251"/>
              </p:ext>
            </p:extLst>
          </p:nvPr>
        </p:nvGraphicFramePr>
        <p:xfrm>
          <a:off x="4318736" y="3505200"/>
          <a:ext cx="434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8518641" y="769904"/>
            <a:ext cx="3999001" cy="617406"/>
          </a:xfrm>
        </p:spPr>
        <p:txBody>
          <a:bodyPr/>
          <a:lstStyle/>
          <a:p>
            <a:pPr algn="ctr"/>
            <a:r>
              <a:rPr lang="hu-HU" sz="3200" dirty="0" smtClean="0"/>
              <a:t>Éjkirálynő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6" y="1387309"/>
            <a:ext cx="3434981" cy="24444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65" y="1387310"/>
            <a:ext cx="3291892" cy="24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7562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7241" y="4536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Szerelmük előtt </a:t>
            </a:r>
            <a:r>
              <a:rPr lang="hu-HU" sz="5400" dirty="0"/>
              <a:t>á</a:t>
            </a:r>
            <a:r>
              <a:rPr lang="hu-HU" sz="5400" dirty="0" smtClean="0"/>
              <a:t>lcázottak</a:t>
            </a:r>
            <a:endParaRPr lang="hu-HU" sz="5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 rot="19832951">
            <a:off x="-341599" y="2609366"/>
            <a:ext cx="3992732" cy="576262"/>
          </a:xfrm>
        </p:spPr>
        <p:txBody>
          <a:bodyPr/>
          <a:lstStyle/>
          <a:p>
            <a:pPr algn="ctr"/>
            <a:r>
              <a:rPr lang="hu-HU" sz="4800" i="1" dirty="0" smtClean="0">
                <a:latin typeface="+mj-lt"/>
              </a:rPr>
              <a:t>Ilma</a:t>
            </a:r>
            <a:endParaRPr lang="hu-HU" sz="4800" i="1" dirty="0">
              <a:latin typeface="+mj-lt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5328504"/>
              </p:ext>
            </p:extLst>
          </p:nvPr>
        </p:nvGraphicFramePr>
        <p:xfrm>
          <a:off x="1972248" y="1757562"/>
          <a:ext cx="7592666" cy="51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 rot="1286947">
            <a:off x="8226117" y="2903876"/>
            <a:ext cx="3999001" cy="576262"/>
          </a:xfrm>
        </p:spPr>
        <p:txBody>
          <a:bodyPr/>
          <a:lstStyle/>
          <a:p>
            <a:pPr algn="ctr"/>
            <a:r>
              <a:rPr lang="hu-HU" sz="4800" i="1" dirty="0" err="1" smtClean="0">
                <a:latin typeface="+mj-lt"/>
                <a:cs typeface="Courier New" panose="02070309020205020404" pitchFamily="49" charset="0"/>
              </a:rPr>
              <a:t>Papagéna</a:t>
            </a:r>
            <a:r>
              <a:rPr lang="hu-HU" dirty="0" smtClean="0">
                <a:latin typeface="+mj-lt"/>
              </a:rPr>
              <a:t> 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22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03824"/>
              </p:ext>
            </p:extLst>
          </p:nvPr>
        </p:nvGraphicFramePr>
        <p:xfrm>
          <a:off x="515938" y="1390917"/>
          <a:ext cx="11461414" cy="506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39085" y="483433"/>
            <a:ext cx="9830358" cy="1191811"/>
          </a:xfrm>
        </p:spPr>
        <p:txBody>
          <a:bodyPr>
            <a:normAutofit/>
          </a:bodyPr>
          <a:lstStyle/>
          <a:p>
            <a:r>
              <a:rPr lang="hu-HU" sz="5400" dirty="0" smtClean="0"/>
              <a:t>A két mű történetvázlata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13875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:dissolve/>
      </p:transition>
    </mc:Choice>
    <mc:Fallback>
      <p:transition spd="slow" advClick="0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6900" dirty="0" smtClean="0"/>
              <a:t>Köszönjük a figyelmet!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42320" y="308037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600" dirty="0" err="1" smtClean="0"/>
              <a:t>Rezonőrök</a:t>
            </a:r>
            <a:endParaRPr lang="hu-HU" sz="4600" dirty="0"/>
          </a:p>
        </p:txBody>
      </p:sp>
    </p:spTree>
    <p:extLst>
      <p:ext uri="{BB962C8B-B14F-4D97-AF65-F5344CB8AC3E}">
        <p14:creationId xmlns:p14="http://schemas.microsoft.com/office/powerpoint/2010/main" val="140942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164</Words>
  <Application>Microsoft Office PowerPoint</Application>
  <PresentationFormat>Egyéni</PresentationFormat>
  <Paragraphs>45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Szálak</vt:lpstr>
      <vt:lpstr>Csongor és Tünde  vs.  Varázsfuvola</vt:lpstr>
      <vt:lpstr> Az irónia és az anekdota megtestesítői </vt:lpstr>
      <vt:lpstr>                   Az ifjú szerelmes </vt:lpstr>
      <vt:lpstr>A hőn áhított hölgy</vt:lpstr>
      <vt:lpstr>Éjszaka királynői</vt:lpstr>
      <vt:lpstr>Szerelmük előtt álcázottak</vt:lpstr>
      <vt:lpstr>A két mű történetvázlata</vt:lpstr>
      <vt:lpstr>Köszönjük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Luca</dc:creator>
  <cp:lastModifiedBy>Niki</cp:lastModifiedBy>
  <cp:revision>21</cp:revision>
  <dcterms:created xsi:type="dcterms:W3CDTF">2016-04-21T18:48:24Z</dcterms:created>
  <dcterms:modified xsi:type="dcterms:W3CDTF">2016-04-24T18:24:23Z</dcterms:modified>
</cp:coreProperties>
</file>